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72" r:id="rId4"/>
    <p:sldId id="273" r:id="rId5"/>
    <p:sldId id="262" r:id="rId6"/>
    <p:sldId id="269" r:id="rId7"/>
    <p:sldId id="270" r:id="rId8"/>
    <p:sldId id="263" r:id="rId9"/>
    <p:sldId id="274" r:id="rId10"/>
    <p:sldId id="265" r:id="rId11"/>
    <p:sldId id="266" r:id="rId12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24B"/>
    <a:srgbClr val="324453"/>
    <a:srgbClr val="4D6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8"/>
    <p:restoredTop sz="96296"/>
  </p:normalViewPr>
  <p:slideViewPr>
    <p:cSldViewPr snapToGrid="0" snapToObjects="1">
      <p:cViewPr varScale="1">
        <p:scale>
          <a:sx n="80" d="100"/>
          <a:sy n="80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B547-DDF6-E74F-81CF-A68956301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7D7EE-10B7-C641-85D1-AADA459F5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BD7AE-BCEE-7B44-9312-0A8ECE32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68EC-FC6E-C241-B3B0-86F00BB0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EE7D6-0F80-6745-9956-0E1AB3F1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7321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C40F-E7C8-444A-AA1E-274A1304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43518-4E0B-AD4C-AE67-BB0F659B4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8FEEF-E6F3-B647-A37B-35E91F62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5985-751F-994E-92C9-F2AF4771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E86B9-7539-AA44-89D2-06B9E40E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070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6BD90-21E2-C145-AFD0-5EFE0CBAC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E3E51-C1C1-8745-A5DD-60310F1DF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3CE88-5381-024B-8A9C-D4B7A5E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34131-49AB-0748-8E27-48B0DDFF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AA50-3FE9-6D40-A1CA-501A8F58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0676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1A16-81D6-E94A-9C80-1A9A96D7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B7EC-5D98-FD4E-B133-B9CF07CEE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F7C2-6683-1A4A-B68D-08F9583E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FC668-701D-5F4C-8705-7BB92359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201B8-1DE0-8C4E-B1A1-63D5C19C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7063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82BB-0E84-9649-BD82-BB6817B7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F922-DBF3-D544-9C72-4038E301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880DA-12AF-354F-B764-C893D0A8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867E9-41DF-8A4E-ADC1-2826808B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73425-F4EC-8647-9C2C-A8909E5F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1691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B443-36F5-B040-94A9-FAF6BAED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EC81-D96A-D24F-B5BF-F387D68E9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EC8C3-DD58-9643-9C97-1FFBCE95A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4963-F850-C247-AA7F-2D7A40A2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96FB5-322E-2D45-A202-006EA55E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A43F3-5C9B-124F-AA11-820EB290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6354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2500-B50D-FA49-86A4-BB7BD546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ADD80-379B-DB4A-8697-FD4C9D60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F2523-16B3-0F41-A42B-2862A11D6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91839-258A-BD4E-92D2-D40948C7B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0158A-0D7E-EE4A-9A6F-E1601E5CD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57322-7102-D54E-9743-6227CC55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4B05D-3730-0E47-B59E-179ADAC0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34179-3B55-0849-8132-FF70F9A5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7037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EF29-4787-1049-8A9B-E2B37BED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88FF0-98BF-B74F-B7DF-FBA4001E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9C529-F7AB-CC4C-86FE-7076E49D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5CD7E-57B2-0342-8577-264326E7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678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D736F-739E-494B-9C9F-C5851A31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0E840-BCBF-7245-B6CE-6566D076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28095-6FAD-ED45-A86F-862CA479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453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6B36-2644-C949-87F0-E17BE1EA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6DE3-C470-2C48-BF7A-C49F0B04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6E41E-380F-F34B-BAB4-EB45DE95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A901D-7400-1B43-B3A6-25D0BA3E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86A84-05D9-4C49-9685-69BEDF96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E8AE4-1D85-8545-97B7-7FD9D9DA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9608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190C-D420-A345-AC84-7B37309A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A4BE2-CA55-154D-A7E7-8879D289C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3FAF5-A62C-744D-AC82-F6F2430DE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649B2-C050-314C-B820-82ED1DCC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2C1CF-4FAB-5B4D-A8F6-DC7558EA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8935-A34A-254B-A491-08E7175A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9925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CFB57-B0EA-C64F-9411-A53533AB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3595-E60A-2E45-8769-DD9AFE05C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82A0D-DC7D-E64B-A2F8-4EDBE5C41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6A4F-CEF0-7746-81EC-E07CD2269B09}" type="datetimeFigureOut">
              <a:rPr lang="en-FR" smtClean="0"/>
              <a:t>14/11/2021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C0734-4300-5C48-8FCF-286383B79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4DBB-D897-1245-AB70-8148F2DE4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D15CB-5CCE-564F-8617-A2581DEE68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470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D67D30-D898-9041-A4C1-F02CAE0A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259D2-A979-4A4F-8AD2-9CC40B50246B}"/>
              </a:ext>
            </a:extLst>
          </p:cNvPr>
          <p:cNvSpPr txBox="1"/>
          <p:nvPr/>
        </p:nvSpPr>
        <p:spPr>
          <a:xfrm>
            <a:off x="705853" y="1520444"/>
            <a:ext cx="4138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4800" dirty="0">
                <a:solidFill>
                  <a:srgbClr val="0F224B"/>
                </a:solidFill>
                <a:latin typeface="Biko" panose="02000000000000000000" pitchFamily="2" charset="0"/>
              </a:rPr>
              <a:t>Nom du projet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6071-4EA8-7646-91E6-8FE82266827E}"/>
              </a:ext>
            </a:extLst>
          </p:cNvPr>
          <p:cNvSpPr txBox="1"/>
          <p:nvPr/>
        </p:nvSpPr>
        <p:spPr>
          <a:xfrm>
            <a:off x="2141622" y="2234499"/>
            <a:ext cx="395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224B"/>
                </a:solidFill>
                <a:latin typeface="Biko" panose="02000000000000000000" pitchFamily="2" charset="0"/>
              </a:rPr>
              <a:t>p</a:t>
            </a:r>
            <a:r>
              <a:rPr lang="en-FR" sz="2800" dirty="0">
                <a:solidFill>
                  <a:srgbClr val="0F224B"/>
                </a:solidFill>
                <a:latin typeface="Biko" panose="02000000000000000000" pitchFamily="2" charset="0"/>
              </a:rPr>
              <a:t>ar Nom de l’équipe</a:t>
            </a:r>
          </a:p>
        </p:txBody>
      </p:sp>
    </p:spTree>
    <p:extLst>
      <p:ext uri="{BB962C8B-B14F-4D97-AF65-F5344CB8AC3E}">
        <p14:creationId xmlns:p14="http://schemas.microsoft.com/office/powerpoint/2010/main" val="117125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22401636-CAEE-AC44-89E1-11FF51D4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16"/>
            <a:ext cx="12192000" cy="65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2EF984-A042-594B-87F4-CAC67B8DD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758"/>
            <a:ext cx="12192000" cy="65692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05E7BC-0F3B-C549-BFD3-D2F66A505D0E}"/>
              </a:ext>
            </a:extLst>
          </p:cNvPr>
          <p:cNvSpPr txBox="1"/>
          <p:nvPr/>
        </p:nvSpPr>
        <p:spPr>
          <a:xfrm>
            <a:off x="1203158" y="3705726"/>
            <a:ext cx="1684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Prénom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Âge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École</a:t>
            </a:r>
          </a:p>
          <a:p>
            <a:endParaRPr lang="en-FR" sz="2000" dirty="0">
              <a:solidFill>
                <a:srgbClr val="324453"/>
              </a:solidFill>
              <a:latin typeface="Biko" panose="02000000000000000000" pitchFamily="2" charset="0"/>
            </a:endParaRP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Mail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Téléphone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37850-EC07-AB46-926A-633E547C786E}"/>
              </a:ext>
            </a:extLst>
          </p:cNvPr>
          <p:cNvSpPr txBox="1"/>
          <p:nvPr/>
        </p:nvSpPr>
        <p:spPr>
          <a:xfrm>
            <a:off x="8831178" y="3705725"/>
            <a:ext cx="1684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Prénom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Âge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École</a:t>
            </a:r>
          </a:p>
          <a:p>
            <a:endParaRPr lang="en-FR" sz="2000" dirty="0">
              <a:solidFill>
                <a:srgbClr val="324453"/>
              </a:solidFill>
              <a:latin typeface="Biko" panose="02000000000000000000" pitchFamily="2" charset="0"/>
            </a:endParaRP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Mail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Téléphone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851D3-EA81-C348-A5ED-603F5C96C90E}"/>
              </a:ext>
            </a:extLst>
          </p:cNvPr>
          <p:cNvSpPr txBox="1"/>
          <p:nvPr/>
        </p:nvSpPr>
        <p:spPr>
          <a:xfrm>
            <a:off x="6288505" y="3705726"/>
            <a:ext cx="1684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Prénom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Âge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École</a:t>
            </a:r>
          </a:p>
          <a:p>
            <a:endParaRPr lang="en-FR" sz="2000" dirty="0">
              <a:solidFill>
                <a:srgbClr val="324453"/>
              </a:solidFill>
              <a:latin typeface="Biko" panose="02000000000000000000" pitchFamily="2" charset="0"/>
            </a:endParaRP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Mail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Téléphone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4C614-8A79-2D4D-BDB7-2069DC36B244}"/>
              </a:ext>
            </a:extLst>
          </p:cNvPr>
          <p:cNvSpPr txBox="1"/>
          <p:nvPr/>
        </p:nvSpPr>
        <p:spPr>
          <a:xfrm>
            <a:off x="3745831" y="3705725"/>
            <a:ext cx="1684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Prénom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Âge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École</a:t>
            </a:r>
          </a:p>
          <a:p>
            <a:endParaRPr lang="en-FR" sz="2000" dirty="0">
              <a:solidFill>
                <a:srgbClr val="324453"/>
              </a:solidFill>
              <a:latin typeface="Biko" panose="02000000000000000000" pitchFamily="2" charset="0"/>
            </a:endParaRP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Mail</a:t>
            </a:r>
          </a:p>
          <a:p>
            <a:r>
              <a:rPr lang="en-FR" sz="2000" dirty="0">
                <a:solidFill>
                  <a:srgbClr val="324453"/>
                </a:solidFill>
                <a:latin typeface="Biko" panose="02000000000000000000" pitchFamily="2" charset="0"/>
              </a:rPr>
              <a:t>Téléphone</a:t>
            </a:r>
          </a:p>
        </p:txBody>
      </p:sp>
    </p:spTree>
    <p:extLst>
      <p:ext uri="{BB962C8B-B14F-4D97-AF65-F5344CB8AC3E}">
        <p14:creationId xmlns:p14="http://schemas.microsoft.com/office/powerpoint/2010/main" val="428684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FF3A-D89C-8F44-A0E1-54FA1DEDD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BB216-071E-5140-B9A7-6781645D3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 dirty="0"/>
          </a:p>
        </p:txBody>
      </p:sp>
      <p:pic>
        <p:nvPicPr>
          <p:cNvPr id="17" name="Picture 16" descr="Icon, rectangle&#10;&#10;Description automatically generated">
            <a:extLst>
              <a:ext uri="{FF2B5EF4-FFF2-40B4-BE49-F238E27FC236}">
                <a16:creationId xmlns:a16="http://schemas.microsoft.com/office/drawing/2014/main" id="{24E37478-535C-0C43-B7CE-136E8886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1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FF3A-D89C-8F44-A0E1-54FA1DEDD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BB216-071E-5140-B9A7-6781645D3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 dirty="0"/>
          </a:p>
        </p:txBody>
      </p:sp>
      <p:pic>
        <p:nvPicPr>
          <p:cNvPr id="17" name="Picture 16" descr="Icon, rectangle&#10;&#10;Description automatically generated">
            <a:extLst>
              <a:ext uri="{FF2B5EF4-FFF2-40B4-BE49-F238E27FC236}">
                <a16:creationId xmlns:a16="http://schemas.microsoft.com/office/drawing/2014/main" id="{24E37478-535C-0C43-B7CE-136E8886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FF3A-D89C-8F44-A0E1-54FA1DEDD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BB216-071E-5140-B9A7-6781645D3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 dirty="0"/>
          </a:p>
        </p:txBody>
      </p:sp>
      <p:pic>
        <p:nvPicPr>
          <p:cNvPr id="17" name="Picture 16" descr="Icon, rectangle&#10;&#10;Description automatically generated">
            <a:extLst>
              <a:ext uri="{FF2B5EF4-FFF2-40B4-BE49-F238E27FC236}">
                <a16:creationId xmlns:a16="http://schemas.microsoft.com/office/drawing/2014/main" id="{24E37478-535C-0C43-B7CE-136E8886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ax, screenshot, vector graphics&#10;&#10;Description automatically generated">
            <a:extLst>
              <a:ext uri="{FF2B5EF4-FFF2-40B4-BE49-F238E27FC236}">
                <a16:creationId xmlns:a16="http://schemas.microsoft.com/office/drawing/2014/main" id="{F96430AA-AFCA-EC46-AE23-3E373E98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14"/>
            <a:ext cx="12192000" cy="6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8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ax, screenshot, vector graphics&#10;&#10;Description automatically generated">
            <a:extLst>
              <a:ext uri="{FF2B5EF4-FFF2-40B4-BE49-F238E27FC236}">
                <a16:creationId xmlns:a16="http://schemas.microsoft.com/office/drawing/2014/main" id="{F96430AA-AFCA-EC46-AE23-3E373E98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14"/>
            <a:ext cx="12192000" cy="6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7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ax, screenshot, vector graphics&#10;&#10;Description automatically generated">
            <a:extLst>
              <a:ext uri="{FF2B5EF4-FFF2-40B4-BE49-F238E27FC236}">
                <a16:creationId xmlns:a16="http://schemas.microsoft.com/office/drawing/2014/main" id="{F96430AA-AFCA-EC46-AE23-3E373E98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14"/>
            <a:ext cx="12192000" cy="6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91BF45-104A-EC49-988D-A1432BF7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6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91BF45-104A-EC49-988D-A1432BF7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6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32</Words>
  <Application>Microsoft Macintosh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Biko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VICHI Lou</dc:creator>
  <cp:lastModifiedBy>VICHI Lou</cp:lastModifiedBy>
  <cp:revision>3</cp:revision>
  <dcterms:created xsi:type="dcterms:W3CDTF">2021-11-11T15:38:46Z</dcterms:created>
  <dcterms:modified xsi:type="dcterms:W3CDTF">2021-11-14T17:13:55Z</dcterms:modified>
</cp:coreProperties>
</file>