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70"/>
  </p:normalViewPr>
  <p:slideViewPr>
    <p:cSldViewPr snapToGrid="0">
      <p:cViewPr varScale="1">
        <p:scale>
          <a:sx n="156" d="100"/>
          <a:sy n="156" d="100"/>
        </p:scale>
        <p:origin x="208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ac183b8c83_1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ac183b8c83_1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ac183b8c83_1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ac183b8c83_1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c183b8c83_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c183b8c83_1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c183b8c83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c183b8c83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ac183b8c83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ac183b8c83_1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ac183b8c83_1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ac183b8c83_1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c183b8c83_1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c183b8c83_1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ac183b8c83_1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ac183b8c83_1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c183b8c83_1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ac183b8c83_1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ac183b8c83_1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ac183b8c83_1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1100" y="0"/>
            <a:ext cx="9336476" cy="53637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797050" y="1652325"/>
            <a:ext cx="2567400" cy="4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500" b="1" dirty="0">
                <a:solidFill>
                  <a:srgbClr val="262C4C"/>
                </a:solidFill>
                <a:latin typeface="Century Gothic" panose="020B0502020202020204" pitchFamily="34" charset="0"/>
              </a:rPr>
              <a:t>Nom </a:t>
            </a:r>
            <a:r>
              <a:rPr lang="fr" sz="2800" b="1" dirty="0">
                <a:solidFill>
                  <a:srgbClr val="262C4C"/>
                </a:solidFill>
                <a:latin typeface="Century Gothic" panose="020B0502020202020204" pitchFamily="34" charset="0"/>
              </a:rPr>
              <a:t>du</a:t>
            </a:r>
            <a:r>
              <a:rPr lang="fr" sz="2500" b="1" dirty="0">
                <a:solidFill>
                  <a:srgbClr val="262C4C"/>
                </a:solidFill>
                <a:latin typeface="Century Gothic" panose="020B0502020202020204" pitchFamily="34" charset="0"/>
              </a:rPr>
              <a:t> Projet</a:t>
            </a:r>
            <a:endParaRPr sz="2500" b="1" dirty="0">
              <a:solidFill>
                <a:srgbClr val="262C4C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587675" y="2052100"/>
            <a:ext cx="2469600" cy="4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262C4C"/>
                </a:solidFill>
                <a:latin typeface="Century Gothic" panose="020B0502020202020204" pitchFamily="34" charset="0"/>
              </a:rPr>
              <a:t>by Nom de l’Équipe</a:t>
            </a:r>
            <a:endParaRPr>
              <a:solidFill>
                <a:srgbClr val="262C4C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309824" cy="5209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3"/>
          <p:cNvSpPr txBox="1"/>
          <p:nvPr/>
        </p:nvSpPr>
        <p:spPr>
          <a:xfrm>
            <a:off x="959400" y="2292075"/>
            <a:ext cx="1003800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Nom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07" name="Google Shape;107;p23"/>
          <p:cNvSpPr txBox="1"/>
          <p:nvPr/>
        </p:nvSpPr>
        <p:spPr>
          <a:xfrm>
            <a:off x="946050" y="2571750"/>
            <a:ext cx="1030500" cy="3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Prénom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08" name="Google Shape;108;p23"/>
          <p:cNvSpPr txBox="1"/>
          <p:nvPr/>
        </p:nvSpPr>
        <p:spPr>
          <a:xfrm>
            <a:off x="946050" y="2816050"/>
            <a:ext cx="950400" cy="4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Âge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09" name="Google Shape;109;p23"/>
          <p:cNvSpPr txBox="1"/>
          <p:nvPr/>
        </p:nvSpPr>
        <p:spPr>
          <a:xfrm>
            <a:off x="946050" y="3082575"/>
            <a:ext cx="1030500" cy="3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École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10" name="Google Shape;110;p23"/>
          <p:cNvSpPr txBox="1"/>
          <p:nvPr/>
        </p:nvSpPr>
        <p:spPr>
          <a:xfrm>
            <a:off x="946050" y="3695500"/>
            <a:ext cx="950400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Mail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11" name="Google Shape;111;p23"/>
          <p:cNvSpPr txBox="1"/>
          <p:nvPr/>
        </p:nvSpPr>
        <p:spPr>
          <a:xfrm>
            <a:off x="946050" y="3953175"/>
            <a:ext cx="1234800" cy="3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Téléphone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12" name="Google Shape;112;p23"/>
          <p:cNvSpPr txBox="1"/>
          <p:nvPr/>
        </p:nvSpPr>
        <p:spPr>
          <a:xfrm>
            <a:off x="2939575" y="2284475"/>
            <a:ext cx="1003800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Nom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13" name="Google Shape;113;p23"/>
          <p:cNvSpPr txBox="1"/>
          <p:nvPr/>
        </p:nvSpPr>
        <p:spPr>
          <a:xfrm>
            <a:off x="2926225" y="2564150"/>
            <a:ext cx="1030500" cy="3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Prénom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14" name="Google Shape;114;p23"/>
          <p:cNvSpPr txBox="1"/>
          <p:nvPr/>
        </p:nvSpPr>
        <p:spPr>
          <a:xfrm>
            <a:off x="2926225" y="2808450"/>
            <a:ext cx="950400" cy="4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Âge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15" name="Google Shape;115;p23"/>
          <p:cNvSpPr txBox="1"/>
          <p:nvPr/>
        </p:nvSpPr>
        <p:spPr>
          <a:xfrm>
            <a:off x="2926225" y="3074975"/>
            <a:ext cx="1030500" cy="3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École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16" name="Google Shape;116;p23"/>
          <p:cNvSpPr txBox="1"/>
          <p:nvPr/>
        </p:nvSpPr>
        <p:spPr>
          <a:xfrm>
            <a:off x="2919550" y="3701375"/>
            <a:ext cx="950400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Mail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17" name="Google Shape;117;p23"/>
          <p:cNvSpPr txBox="1"/>
          <p:nvPr/>
        </p:nvSpPr>
        <p:spPr>
          <a:xfrm>
            <a:off x="2919550" y="3959050"/>
            <a:ext cx="1234800" cy="3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Téléphone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18" name="Google Shape;118;p23"/>
          <p:cNvSpPr txBox="1"/>
          <p:nvPr/>
        </p:nvSpPr>
        <p:spPr>
          <a:xfrm>
            <a:off x="4863013" y="2292075"/>
            <a:ext cx="1003800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Nom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19" name="Google Shape;119;p23"/>
          <p:cNvSpPr txBox="1"/>
          <p:nvPr/>
        </p:nvSpPr>
        <p:spPr>
          <a:xfrm>
            <a:off x="4849663" y="2571750"/>
            <a:ext cx="1030500" cy="3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Prénom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20" name="Google Shape;120;p23"/>
          <p:cNvSpPr txBox="1"/>
          <p:nvPr/>
        </p:nvSpPr>
        <p:spPr>
          <a:xfrm>
            <a:off x="4849663" y="2816050"/>
            <a:ext cx="950400" cy="4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Âge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21" name="Google Shape;121;p23"/>
          <p:cNvSpPr txBox="1"/>
          <p:nvPr/>
        </p:nvSpPr>
        <p:spPr>
          <a:xfrm>
            <a:off x="4849663" y="3082575"/>
            <a:ext cx="1030500" cy="3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École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22" name="Google Shape;122;p23"/>
          <p:cNvSpPr txBox="1"/>
          <p:nvPr/>
        </p:nvSpPr>
        <p:spPr>
          <a:xfrm>
            <a:off x="4849663" y="3695500"/>
            <a:ext cx="950400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Mail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23" name="Google Shape;123;p23"/>
          <p:cNvSpPr txBox="1"/>
          <p:nvPr/>
        </p:nvSpPr>
        <p:spPr>
          <a:xfrm>
            <a:off x="4849663" y="3953175"/>
            <a:ext cx="1234800" cy="3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Téléphone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24" name="Google Shape;124;p23"/>
          <p:cNvSpPr txBox="1"/>
          <p:nvPr/>
        </p:nvSpPr>
        <p:spPr>
          <a:xfrm>
            <a:off x="6793125" y="2292075"/>
            <a:ext cx="1003800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Nom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25" name="Google Shape;125;p23"/>
          <p:cNvSpPr txBox="1"/>
          <p:nvPr/>
        </p:nvSpPr>
        <p:spPr>
          <a:xfrm>
            <a:off x="6779775" y="2571750"/>
            <a:ext cx="1030500" cy="3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Prénom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26" name="Google Shape;126;p23"/>
          <p:cNvSpPr txBox="1"/>
          <p:nvPr/>
        </p:nvSpPr>
        <p:spPr>
          <a:xfrm>
            <a:off x="6779775" y="2816050"/>
            <a:ext cx="950400" cy="4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Âge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27" name="Google Shape;127;p23"/>
          <p:cNvSpPr txBox="1"/>
          <p:nvPr/>
        </p:nvSpPr>
        <p:spPr>
          <a:xfrm>
            <a:off x="6779775" y="3082575"/>
            <a:ext cx="1030500" cy="3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École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28" name="Google Shape;128;p23"/>
          <p:cNvSpPr txBox="1"/>
          <p:nvPr/>
        </p:nvSpPr>
        <p:spPr>
          <a:xfrm>
            <a:off x="6779775" y="3695500"/>
            <a:ext cx="950400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Mail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29" name="Google Shape;129;p23"/>
          <p:cNvSpPr txBox="1"/>
          <p:nvPr/>
        </p:nvSpPr>
        <p:spPr>
          <a:xfrm>
            <a:off x="6779775" y="3953175"/>
            <a:ext cx="1234800" cy="3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 panose="020B0502020202020204" pitchFamily="34" charset="0"/>
              </a:rPr>
              <a:t>Téléphone</a:t>
            </a:r>
            <a:endParaRPr>
              <a:latin typeface="Century Gothic" panose="020B0502020202020204" pitchFamily="34" charset="0"/>
            </a:endParaRPr>
          </a:p>
        </p:txBody>
      </p:sp>
      <p:pic>
        <p:nvPicPr>
          <p:cNvPr id="130" name="Google Shape;13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292050" cy="5199676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3"/>
          <p:cNvSpPr/>
          <p:nvPr/>
        </p:nvSpPr>
        <p:spPr>
          <a:xfrm>
            <a:off x="919350" y="1128125"/>
            <a:ext cx="1003800" cy="1003800"/>
          </a:xfrm>
          <a:prstGeom prst="ellipse">
            <a:avLst/>
          </a:prstGeom>
          <a:noFill/>
          <a:ln w="38100" cap="flat" cmpd="sng">
            <a:solidFill>
              <a:srgbClr val="0C343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3"/>
          <p:cNvSpPr/>
          <p:nvPr/>
        </p:nvSpPr>
        <p:spPr>
          <a:xfrm>
            <a:off x="6581700" y="1075100"/>
            <a:ext cx="1003800" cy="1003800"/>
          </a:xfrm>
          <a:prstGeom prst="ellipse">
            <a:avLst/>
          </a:prstGeom>
          <a:noFill/>
          <a:ln w="38100" cap="flat" cmpd="sng">
            <a:solidFill>
              <a:srgbClr val="0C343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3"/>
          <p:cNvSpPr/>
          <p:nvPr/>
        </p:nvSpPr>
        <p:spPr>
          <a:xfrm>
            <a:off x="4796275" y="1075100"/>
            <a:ext cx="1003800" cy="1003800"/>
          </a:xfrm>
          <a:prstGeom prst="ellipse">
            <a:avLst/>
          </a:prstGeom>
          <a:noFill/>
          <a:ln w="38100" cap="flat" cmpd="sng">
            <a:solidFill>
              <a:srgbClr val="0C343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23"/>
          <p:cNvSpPr/>
          <p:nvPr/>
        </p:nvSpPr>
        <p:spPr>
          <a:xfrm>
            <a:off x="2806800" y="1107050"/>
            <a:ext cx="1003800" cy="1003800"/>
          </a:xfrm>
          <a:prstGeom prst="ellipse">
            <a:avLst/>
          </a:prstGeom>
          <a:noFill/>
          <a:ln w="38100" cap="flat" cmpd="sng">
            <a:solidFill>
              <a:srgbClr val="0C343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r="1536"/>
          <a:stretch/>
        </p:blipFill>
        <p:spPr>
          <a:xfrm>
            <a:off x="0" y="0"/>
            <a:ext cx="9144000" cy="519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292050" cy="5199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302799" cy="520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318700" cy="521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309824" cy="5209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318725" cy="521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318700" cy="521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318700" cy="521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Macintosh PowerPoint</Application>
  <PresentationFormat>On-screen Show (16:9)</PresentationFormat>
  <Paragraphs>26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carla lini</cp:lastModifiedBy>
  <cp:revision>3</cp:revision>
  <dcterms:modified xsi:type="dcterms:W3CDTF">2020-11-17T10:01:06Z</dcterms:modified>
</cp:coreProperties>
</file>