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9850"/>
  <p:notesSz cx="9144000" cy="51498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hOsToPUevXqZC1JGRho7A4WnOf5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74CFD04-BE86-4657-B153-2DD76F655727}">
  <a:tblStyle styleId="{874CFD04-BE86-4657-B153-2DD76F65572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32"/>
  </p:normalViewPr>
  <p:slideViewPr>
    <p:cSldViewPr snapToGrid="0">
      <p:cViewPr varScale="1">
        <p:scale>
          <a:sx n="148" d="100"/>
          <a:sy n="148" d="100"/>
        </p:scale>
        <p:origin x="624" y="1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2" name="Google Shape;4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31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3" name="Google Shape;17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385763"/>
            <a:ext cx="3429000" cy="1931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9" name="Google Shape;6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0" name="Google Shape;8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4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4" name="Google Shape;10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9" name="Google Shape;13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>
            <a:spLocks noGrp="1"/>
          </p:cNvSpPr>
          <p:nvPr>
            <p:ph type="body" idx="1"/>
          </p:nvPr>
        </p:nvSpPr>
        <p:spPr>
          <a:xfrm>
            <a:off x="914400" y="2446175"/>
            <a:ext cx="7315200" cy="2317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386225"/>
            <a:ext cx="6096300" cy="19311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ftr" idx="11"/>
          </p:nvPr>
        </p:nvSpPr>
        <p:spPr>
          <a:xfrm>
            <a:off x="7946834" y="4530869"/>
            <a:ext cx="1119504" cy="432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50" b="1" i="0">
                <a:solidFill>
                  <a:srgbClr val="9DC06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dt" idx="10"/>
          </p:nvPr>
        </p:nvSpPr>
        <p:spPr>
          <a:xfrm>
            <a:off x="8893420" y="4336299"/>
            <a:ext cx="153034" cy="23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 b="1" i="0">
                <a:solidFill>
                  <a:srgbClr val="14234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title"/>
          </p:nvPr>
        </p:nvSpPr>
        <p:spPr>
          <a:xfrm>
            <a:off x="146050" y="-2781"/>
            <a:ext cx="8851900" cy="37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 b="1" i="0">
                <a:solidFill>
                  <a:srgbClr val="9DC16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ftr" idx="11"/>
          </p:nvPr>
        </p:nvSpPr>
        <p:spPr>
          <a:xfrm>
            <a:off x="7946834" y="4530869"/>
            <a:ext cx="1119504" cy="432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50" b="1" i="0">
                <a:solidFill>
                  <a:srgbClr val="9DC06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893420" y="4336299"/>
            <a:ext cx="153034" cy="23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 b="1" i="0">
                <a:solidFill>
                  <a:srgbClr val="14234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ldNum" idx="12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146050" y="-2781"/>
            <a:ext cx="8851900" cy="37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 b="1" i="0">
                <a:solidFill>
                  <a:srgbClr val="9DC16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1193429" y="2227969"/>
            <a:ext cx="5858509" cy="171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ftr" idx="11"/>
          </p:nvPr>
        </p:nvSpPr>
        <p:spPr>
          <a:xfrm>
            <a:off x="7946834" y="4530869"/>
            <a:ext cx="1119504" cy="432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50" b="1" i="0">
                <a:solidFill>
                  <a:srgbClr val="9DC06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dt" idx="10"/>
          </p:nvPr>
        </p:nvSpPr>
        <p:spPr>
          <a:xfrm>
            <a:off x="8893420" y="4336299"/>
            <a:ext cx="153034" cy="23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 b="1" i="0">
                <a:solidFill>
                  <a:srgbClr val="14234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5"/>
          <p:cNvSpPr txBox="1">
            <a:spLocks noGrp="1"/>
          </p:cNvSpPr>
          <p:nvPr>
            <p:ph type="sldNum" idx="12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subTitle" idx="1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ftr" idx="11"/>
          </p:nvPr>
        </p:nvSpPr>
        <p:spPr>
          <a:xfrm>
            <a:off x="7946834" y="4530869"/>
            <a:ext cx="1119504" cy="432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50" b="1" i="0">
                <a:solidFill>
                  <a:srgbClr val="9DC06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8893420" y="4336299"/>
            <a:ext cx="153034" cy="23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 b="1" i="0">
                <a:solidFill>
                  <a:srgbClr val="14234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6"/>
          <p:cNvSpPr txBox="1">
            <a:spLocks noGrp="1"/>
          </p:cNvSpPr>
          <p:nvPr>
            <p:ph type="sldNum" idx="12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>
            <a:spLocks noGrp="1"/>
          </p:cNvSpPr>
          <p:nvPr>
            <p:ph type="title"/>
          </p:nvPr>
        </p:nvSpPr>
        <p:spPr>
          <a:xfrm>
            <a:off x="146050" y="-2781"/>
            <a:ext cx="8851900" cy="37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00" b="1" i="0">
                <a:solidFill>
                  <a:srgbClr val="9DC16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1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2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ftr" idx="11"/>
          </p:nvPr>
        </p:nvSpPr>
        <p:spPr>
          <a:xfrm>
            <a:off x="7946834" y="4530869"/>
            <a:ext cx="1119504" cy="432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50" b="1" i="0">
                <a:solidFill>
                  <a:srgbClr val="9DC06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dt" idx="10"/>
          </p:nvPr>
        </p:nvSpPr>
        <p:spPr>
          <a:xfrm>
            <a:off x="8893420" y="4336299"/>
            <a:ext cx="153034" cy="23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500" b="1" i="0">
                <a:solidFill>
                  <a:srgbClr val="14234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146050" y="-2781"/>
            <a:ext cx="8851900" cy="37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300" b="1" i="0" u="none" strike="noStrike" cap="none">
                <a:solidFill>
                  <a:srgbClr val="9DC16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1193429" y="2227969"/>
            <a:ext cx="5858509" cy="171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ftr" idx="11"/>
          </p:nvPr>
        </p:nvSpPr>
        <p:spPr>
          <a:xfrm>
            <a:off x="7946834" y="4530869"/>
            <a:ext cx="1119504" cy="432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50" b="1" i="0" u="none" strike="noStrike" cap="none">
                <a:solidFill>
                  <a:srgbClr val="9DC06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dt" idx="10"/>
          </p:nvPr>
        </p:nvSpPr>
        <p:spPr>
          <a:xfrm>
            <a:off x="8893420" y="4336299"/>
            <a:ext cx="153034" cy="238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00" b="1" i="0" u="none" strike="noStrike" cap="none">
                <a:solidFill>
                  <a:srgbClr val="14234A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"/>
          <p:cNvSpPr txBox="1"/>
          <p:nvPr/>
        </p:nvSpPr>
        <p:spPr>
          <a:xfrm>
            <a:off x="1727039" y="2884212"/>
            <a:ext cx="6504300" cy="1031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300"/>
              <a:buFont typeface="Arial"/>
              <a:buNone/>
            </a:pPr>
            <a:endParaRPr sz="2400" b="1" dirty="0">
              <a:solidFill>
                <a:schemeClr val="dk2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0" marR="58039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000000"/>
              </a:buClr>
              <a:buSzPts val="2050"/>
              <a:buFont typeface="Arial"/>
              <a:buNone/>
            </a:pPr>
            <a:r>
              <a:rPr lang="en-US" sz="20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 du </a:t>
            </a:r>
            <a:r>
              <a:rPr lang="en-US" sz="20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projet</a:t>
            </a:r>
            <a:r>
              <a:rPr lang="en-US" sz="20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Name of the pro</a:t>
            </a:r>
            <a:r>
              <a:rPr lang="en-US" sz="2050" dirty="0"/>
              <a:t>ject </a:t>
            </a:r>
            <a:endParaRPr sz="2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594610" marR="0" lvl="0" indent="0" algn="l" rtl="0">
              <a:lnSpc>
                <a:spcPct val="100000"/>
              </a:lnSpc>
              <a:spcBef>
                <a:spcPts val="775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By nom </a:t>
            </a:r>
            <a:r>
              <a:rPr lang="en-US" sz="1500" b="0" i="0" u="none" strike="noStrike" cap="none" dirty="0" err="1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d’équipe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rPr>
              <a:t>- name </a:t>
            </a:r>
            <a:r>
              <a:rPr lang="en-US" sz="1500" dirty="0">
                <a:latin typeface="Verdana"/>
                <a:ea typeface="Verdana"/>
                <a:cs typeface="Verdana"/>
                <a:sym typeface="Verdana"/>
              </a:rPr>
              <a:t>of the team </a:t>
            </a:r>
            <a:endParaRPr sz="1500" b="0" i="0" u="none" strike="noStrike" cap="none" dirty="0">
              <a:solidFill>
                <a:srgbClr val="0000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45" name="Google Shape;45;p1"/>
          <p:cNvSpPr txBox="1"/>
          <p:nvPr/>
        </p:nvSpPr>
        <p:spPr>
          <a:xfrm>
            <a:off x="6086579" y="4442916"/>
            <a:ext cx="2464200" cy="24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</a:t>
            </a:r>
            <a:r>
              <a:rPr lang="en-US" sz="15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partenariat</a:t>
            </a:r>
            <a:r>
              <a:rPr lang="en-US" sz="15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avec</a:t>
            </a:r>
            <a:endParaRPr sz="15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6" name="Google Shape;4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18679" y="3864343"/>
            <a:ext cx="1825320" cy="128068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7" name="Google Shape;47;p1"/>
          <p:cNvGrpSpPr/>
          <p:nvPr/>
        </p:nvGrpSpPr>
        <p:grpSpPr>
          <a:xfrm>
            <a:off x="0" y="3632773"/>
            <a:ext cx="4845685" cy="1512848"/>
            <a:chOff x="0" y="3632773"/>
            <a:chExt cx="4845685" cy="1512848"/>
          </a:xfrm>
        </p:grpSpPr>
        <p:sp>
          <p:nvSpPr>
            <p:cNvPr id="48" name="Google Shape;48;p1"/>
            <p:cNvSpPr/>
            <p:nvPr/>
          </p:nvSpPr>
          <p:spPr>
            <a:xfrm>
              <a:off x="0" y="3632773"/>
              <a:ext cx="4845685" cy="1512570"/>
            </a:xfrm>
            <a:custGeom>
              <a:avLst/>
              <a:gdLst/>
              <a:ahLst/>
              <a:cxnLst/>
              <a:rect l="l" t="t" r="r" b="b"/>
              <a:pathLst>
                <a:path w="4845685" h="1512570" extrusionOk="0">
                  <a:moveTo>
                    <a:pt x="340999" y="0"/>
                  </a:moveTo>
                  <a:lnTo>
                    <a:pt x="286285" y="6499"/>
                  </a:lnTo>
                  <a:lnTo>
                    <a:pt x="247904" y="20201"/>
                  </a:lnTo>
                  <a:lnTo>
                    <a:pt x="207764" y="41900"/>
                  </a:lnTo>
                  <a:lnTo>
                    <a:pt x="165666" y="72024"/>
                  </a:lnTo>
                  <a:lnTo>
                    <a:pt x="121409" y="111004"/>
                  </a:lnTo>
                  <a:lnTo>
                    <a:pt x="74791" y="159268"/>
                  </a:lnTo>
                  <a:lnTo>
                    <a:pt x="25612" y="217245"/>
                  </a:lnTo>
                  <a:lnTo>
                    <a:pt x="0" y="250011"/>
                  </a:lnTo>
                  <a:lnTo>
                    <a:pt x="0" y="1512250"/>
                  </a:lnTo>
                  <a:lnTo>
                    <a:pt x="4845380" y="1512250"/>
                  </a:lnTo>
                  <a:lnTo>
                    <a:pt x="4829461" y="1504305"/>
                  </a:lnTo>
                  <a:lnTo>
                    <a:pt x="4783202" y="1482368"/>
                  </a:lnTo>
                  <a:lnTo>
                    <a:pt x="4736444" y="1461304"/>
                  </a:lnTo>
                  <a:lnTo>
                    <a:pt x="4689212" y="1441099"/>
                  </a:lnTo>
                  <a:lnTo>
                    <a:pt x="4641532" y="1421736"/>
                  </a:lnTo>
                  <a:lnTo>
                    <a:pt x="4593431" y="1403202"/>
                  </a:lnTo>
                  <a:lnTo>
                    <a:pt x="4544933" y="1385480"/>
                  </a:lnTo>
                  <a:lnTo>
                    <a:pt x="4496064" y="1368556"/>
                  </a:lnTo>
                  <a:lnTo>
                    <a:pt x="4446850" y="1352414"/>
                  </a:lnTo>
                  <a:lnTo>
                    <a:pt x="4397316" y="1337039"/>
                  </a:lnTo>
                  <a:lnTo>
                    <a:pt x="4347489" y="1322416"/>
                  </a:lnTo>
                  <a:lnTo>
                    <a:pt x="4297846" y="1308657"/>
                  </a:lnTo>
                  <a:lnTo>
                    <a:pt x="4247963" y="1295603"/>
                  </a:lnTo>
                  <a:lnTo>
                    <a:pt x="4197865" y="1283240"/>
                  </a:lnTo>
                  <a:lnTo>
                    <a:pt x="4147577" y="1271552"/>
                  </a:lnTo>
                  <a:lnTo>
                    <a:pt x="4097124" y="1260526"/>
                  </a:lnTo>
                  <a:lnTo>
                    <a:pt x="4046532" y="1250146"/>
                  </a:lnTo>
                  <a:lnTo>
                    <a:pt x="2128567" y="1244268"/>
                  </a:lnTo>
                  <a:lnTo>
                    <a:pt x="2084144" y="1243863"/>
                  </a:lnTo>
                  <a:lnTo>
                    <a:pt x="2040095" y="1242828"/>
                  </a:lnTo>
                  <a:lnTo>
                    <a:pt x="1996424" y="1241116"/>
                  </a:lnTo>
                  <a:lnTo>
                    <a:pt x="1953134" y="1238680"/>
                  </a:lnTo>
                  <a:lnTo>
                    <a:pt x="1910231" y="1235474"/>
                  </a:lnTo>
                  <a:lnTo>
                    <a:pt x="1867719" y="1231453"/>
                  </a:lnTo>
                  <a:lnTo>
                    <a:pt x="1825601" y="1226568"/>
                  </a:lnTo>
                  <a:lnTo>
                    <a:pt x="1783882" y="1220774"/>
                  </a:lnTo>
                  <a:lnTo>
                    <a:pt x="1742567" y="1214025"/>
                  </a:lnTo>
                  <a:lnTo>
                    <a:pt x="1699115" y="1205532"/>
                  </a:lnTo>
                  <a:lnTo>
                    <a:pt x="1656830" y="1195603"/>
                  </a:lnTo>
                  <a:lnTo>
                    <a:pt x="1615686" y="1184292"/>
                  </a:lnTo>
                  <a:lnTo>
                    <a:pt x="1575657" y="1171653"/>
                  </a:lnTo>
                  <a:lnTo>
                    <a:pt x="1536720" y="1157740"/>
                  </a:lnTo>
                  <a:lnTo>
                    <a:pt x="1498848" y="1142606"/>
                  </a:lnTo>
                  <a:lnTo>
                    <a:pt x="1462017" y="1126304"/>
                  </a:lnTo>
                  <a:lnTo>
                    <a:pt x="1426202" y="1108889"/>
                  </a:lnTo>
                  <a:lnTo>
                    <a:pt x="1391377" y="1090414"/>
                  </a:lnTo>
                  <a:lnTo>
                    <a:pt x="1357518" y="1070933"/>
                  </a:lnTo>
                  <a:lnTo>
                    <a:pt x="1324599" y="1050500"/>
                  </a:lnTo>
                  <a:lnTo>
                    <a:pt x="1292595" y="1029167"/>
                  </a:lnTo>
                  <a:lnTo>
                    <a:pt x="1261481" y="1006990"/>
                  </a:lnTo>
                  <a:lnTo>
                    <a:pt x="1201824" y="960314"/>
                  </a:lnTo>
                  <a:lnTo>
                    <a:pt x="1145426" y="910901"/>
                  </a:lnTo>
                  <a:lnTo>
                    <a:pt x="1092087" y="859180"/>
                  </a:lnTo>
                  <a:lnTo>
                    <a:pt x="1041606" y="805581"/>
                  </a:lnTo>
                  <a:lnTo>
                    <a:pt x="993783" y="750534"/>
                  </a:lnTo>
                  <a:lnTo>
                    <a:pt x="948416" y="694467"/>
                  </a:lnTo>
                  <a:lnTo>
                    <a:pt x="905306" y="637810"/>
                  </a:lnTo>
                  <a:lnTo>
                    <a:pt x="864251" y="580992"/>
                  </a:lnTo>
                  <a:lnTo>
                    <a:pt x="825050" y="524442"/>
                  </a:lnTo>
                  <a:lnTo>
                    <a:pt x="787503" y="468591"/>
                  </a:lnTo>
                  <a:lnTo>
                    <a:pt x="699554" y="334832"/>
                  </a:lnTo>
                  <a:lnTo>
                    <a:pt x="682779" y="309516"/>
                  </a:lnTo>
                  <a:lnTo>
                    <a:pt x="649840" y="260749"/>
                  </a:lnTo>
                  <a:lnTo>
                    <a:pt x="617552" y="214826"/>
                  </a:lnTo>
                  <a:lnTo>
                    <a:pt x="585714" y="172178"/>
                  </a:lnTo>
                  <a:lnTo>
                    <a:pt x="554124" y="133232"/>
                  </a:lnTo>
                  <a:lnTo>
                    <a:pt x="522583" y="98419"/>
                  </a:lnTo>
                  <a:lnTo>
                    <a:pt x="490889" y="68167"/>
                  </a:lnTo>
                  <a:lnTo>
                    <a:pt x="458842" y="42907"/>
                  </a:lnTo>
                  <a:lnTo>
                    <a:pt x="426241" y="23067"/>
                  </a:lnTo>
                  <a:lnTo>
                    <a:pt x="375862" y="4410"/>
                  </a:lnTo>
                  <a:lnTo>
                    <a:pt x="358575" y="1366"/>
                  </a:lnTo>
                  <a:lnTo>
                    <a:pt x="340999" y="0"/>
                  </a:lnTo>
                  <a:close/>
                </a:path>
                <a:path w="4845685" h="1512570" extrusionOk="0">
                  <a:moveTo>
                    <a:pt x="3348054" y="1185303"/>
                  </a:moveTo>
                  <a:lnTo>
                    <a:pt x="3295679" y="1185568"/>
                  </a:lnTo>
                  <a:lnTo>
                    <a:pt x="3191734" y="1187644"/>
                  </a:lnTo>
                  <a:lnTo>
                    <a:pt x="3088891" y="1191471"/>
                  </a:lnTo>
                  <a:lnTo>
                    <a:pt x="2987184" y="1196676"/>
                  </a:lnTo>
                  <a:lnTo>
                    <a:pt x="2449626" y="1233348"/>
                  </a:lnTo>
                  <a:lnTo>
                    <a:pt x="2309907" y="1240511"/>
                  </a:lnTo>
                  <a:lnTo>
                    <a:pt x="2218516" y="1243372"/>
                  </a:lnTo>
                  <a:lnTo>
                    <a:pt x="2173359" y="1244089"/>
                  </a:lnTo>
                  <a:lnTo>
                    <a:pt x="2128567" y="1244268"/>
                  </a:lnTo>
                  <a:lnTo>
                    <a:pt x="4015958" y="1244268"/>
                  </a:lnTo>
                  <a:lnTo>
                    <a:pt x="3940580" y="1230675"/>
                  </a:lnTo>
                  <a:lnTo>
                    <a:pt x="3885549" y="1222041"/>
                  </a:lnTo>
                  <a:lnTo>
                    <a:pt x="3830739" y="1214447"/>
                  </a:lnTo>
                  <a:lnTo>
                    <a:pt x="3776153" y="1207849"/>
                  </a:lnTo>
                  <a:lnTo>
                    <a:pt x="3721796" y="1202199"/>
                  </a:lnTo>
                  <a:lnTo>
                    <a:pt x="3667671" y="1197451"/>
                  </a:lnTo>
                  <a:lnTo>
                    <a:pt x="3613784" y="1193558"/>
                  </a:lnTo>
                  <a:lnTo>
                    <a:pt x="3560138" y="1190474"/>
                  </a:lnTo>
                  <a:lnTo>
                    <a:pt x="3506738" y="1188154"/>
                  </a:lnTo>
                  <a:lnTo>
                    <a:pt x="3453588" y="1186549"/>
                  </a:lnTo>
                  <a:lnTo>
                    <a:pt x="3400692" y="1185614"/>
                  </a:lnTo>
                  <a:lnTo>
                    <a:pt x="3348054" y="1185303"/>
                  </a:lnTo>
                  <a:close/>
                </a:path>
              </a:pathLst>
            </a:custGeom>
            <a:solidFill>
              <a:srgbClr val="9DC162">
                <a:alpha val="25098"/>
              </a:srgbClr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1"/>
            <p:cNvSpPr/>
            <p:nvPr/>
          </p:nvSpPr>
          <p:spPr>
            <a:xfrm>
              <a:off x="0" y="4227411"/>
              <a:ext cx="4493260" cy="918210"/>
            </a:xfrm>
            <a:custGeom>
              <a:avLst/>
              <a:gdLst/>
              <a:ahLst/>
              <a:cxnLst/>
              <a:rect l="l" t="t" r="r" b="b"/>
              <a:pathLst>
                <a:path w="4493260" h="918210" extrusionOk="0">
                  <a:moveTo>
                    <a:pt x="344480" y="0"/>
                  </a:moveTo>
                  <a:lnTo>
                    <a:pt x="299431" y="2256"/>
                  </a:lnTo>
                  <a:lnTo>
                    <a:pt x="252074" y="12237"/>
                  </a:lnTo>
                  <a:lnTo>
                    <a:pt x="202020" y="30500"/>
                  </a:lnTo>
                  <a:lnTo>
                    <a:pt x="148883" y="57603"/>
                  </a:lnTo>
                  <a:lnTo>
                    <a:pt x="92273" y="94102"/>
                  </a:lnTo>
                  <a:lnTo>
                    <a:pt x="31803" y="140556"/>
                  </a:lnTo>
                  <a:lnTo>
                    <a:pt x="0" y="167689"/>
                  </a:lnTo>
                  <a:lnTo>
                    <a:pt x="0" y="917612"/>
                  </a:lnTo>
                  <a:lnTo>
                    <a:pt x="4492643" y="917612"/>
                  </a:lnTo>
                  <a:lnTo>
                    <a:pt x="4451786" y="908557"/>
                  </a:lnTo>
                  <a:lnTo>
                    <a:pt x="4399800" y="897683"/>
                  </a:lnTo>
                  <a:lnTo>
                    <a:pt x="4347489" y="887365"/>
                  </a:lnTo>
                  <a:lnTo>
                    <a:pt x="4297846" y="878132"/>
                  </a:lnTo>
                  <a:lnTo>
                    <a:pt x="4247963" y="869371"/>
                  </a:lnTo>
                  <a:lnTo>
                    <a:pt x="4147577" y="853231"/>
                  </a:lnTo>
                  <a:lnTo>
                    <a:pt x="4046532" y="838866"/>
                  </a:lnTo>
                  <a:lnTo>
                    <a:pt x="2137496" y="834928"/>
                  </a:lnTo>
                  <a:lnTo>
                    <a:pt x="2046923" y="834093"/>
                  </a:lnTo>
                  <a:lnTo>
                    <a:pt x="2002225" y="832987"/>
                  </a:lnTo>
                  <a:lnTo>
                    <a:pt x="1957925" y="831378"/>
                  </a:lnTo>
                  <a:lnTo>
                    <a:pt x="1914029" y="829234"/>
                  </a:lnTo>
                  <a:lnTo>
                    <a:pt x="1870541" y="826519"/>
                  </a:lnTo>
                  <a:lnTo>
                    <a:pt x="1827464" y="823202"/>
                  </a:lnTo>
                  <a:lnTo>
                    <a:pt x="1784805" y="819249"/>
                  </a:lnTo>
                  <a:lnTo>
                    <a:pt x="1742567" y="814626"/>
                  </a:lnTo>
                  <a:lnTo>
                    <a:pt x="1688610" y="807376"/>
                  </a:lnTo>
                  <a:lnTo>
                    <a:pt x="1636454" y="798644"/>
                  </a:lnTo>
                  <a:lnTo>
                    <a:pt x="1586050" y="788500"/>
                  </a:lnTo>
                  <a:lnTo>
                    <a:pt x="1537350" y="777014"/>
                  </a:lnTo>
                  <a:lnTo>
                    <a:pt x="1490304" y="764255"/>
                  </a:lnTo>
                  <a:lnTo>
                    <a:pt x="1444865" y="750293"/>
                  </a:lnTo>
                  <a:lnTo>
                    <a:pt x="1400984" y="735197"/>
                  </a:lnTo>
                  <a:lnTo>
                    <a:pt x="1358613" y="719038"/>
                  </a:lnTo>
                  <a:lnTo>
                    <a:pt x="1317702" y="701885"/>
                  </a:lnTo>
                  <a:lnTo>
                    <a:pt x="1278204" y="683807"/>
                  </a:lnTo>
                  <a:lnTo>
                    <a:pt x="1240070" y="664875"/>
                  </a:lnTo>
                  <a:lnTo>
                    <a:pt x="1203251" y="645157"/>
                  </a:lnTo>
                  <a:lnTo>
                    <a:pt x="1167699" y="624724"/>
                  </a:lnTo>
                  <a:lnTo>
                    <a:pt x="1133365" y="603645"/>
                  </a:lnTo>
                  <a:lnTo>
                    <a:pt x="1100201" y="581990"/>
                  </a:lnTo>
                  <a:lnTo>
                    <a:pt x="1068158" y="559828"/>
                  </a:lnTo>
                  <a:lnTo>
                    <a:pt x="1037189" y="537230"/>
                  </a:lnTo>
                  <a:lnTo>
                    <a:pt x="978273" y="491000"/>
                  </a:lnTo>
                  <a:lnTo>
                    <a:pt x="923066" y="443860"/>
                  </a:lnTo>
                  <a:lnTo>
                    <a:pt x="871180" y="396364"/>
                  </a:lnTo>
                  <a:lnTo>
                    <a:pt x="822226" y="349072"/>
                  </a:lnTo>
                  <a:lnTo>
                    <a:pt x="689078" y="213982"/>
                  </a:lnTo>
                  <a:lnTo>
                    <a:pt x="668377" y="193188"/>
                  </a:lnTo>
                  <a:lnTo>
                    <a:pt x="627815" y="153704"/>
                  </a:lnTo>
                  <a:lnTo>
                    <a:pt x="588051" y="117486"/>
                  </a:lnTo>
                  <a:lnTo>
                    <a:pt x="548697" y="85093"/>
                  </a:lnTo>
                  <a:lnTo>
                    <a:pt x="509364" y="57082"/>
                  </a:lnTo>
                  <a:lnTo>
                    <a:pt x="469664" y="34010"/>
                  </a:lnTo>
                  <a:lnTo>
                    <a:pt x="429209" y="16434"/>
                  </a:lnTo>
                  <a:lnTo>
                    <a:pt x="387610" y="4911"/>
                  </a:lnTo>
                  <a:lnTo>
                    <a:pt x="366261" y="1594"/>
                  </a:lnTo>
                  <a:lnTo>
                    <a:pt x="344480" y="0"/>
                  </a:lnTo>
                  <a:close/>
                </a:path>
                <a:path w="4493260" h="918210" extrusionOk="0">
                  <a:moveTo>
                    <a:pt x="3334061" y="795362"/>
                  </a:moveTo>
                  <a:lnTo>
                    <a:pt x="3174516" y="797275"/>
                  </a:lnTo>
                  <a:lnTo>
                    <a:pt x="3017575" y="801853"/>
                  </a:lnTo>
                  <a:lnTo>
                    <a:pt x="2370586" y="830546"/>
                  </a:lnTo>
                  <a:lnTo>
                    <a:pt x="2229609" y="834151"/>
                  </a:lnTo>
                  <a:lnTo>
                    <a:pt x="2137496" y="834928"/>
                  </a:lnTo>
                  <a:lnTo>
                    <a:pt x="4016013" y="834928"/>
                  </a:lnTo>
                  <a:lnTo>
                    <a:pt x="3939354" y="825663"/>
                  </a:lnTo>
                  <a:lnTo>
                    <a:pt x="3883109" y="819763"/>
                  </a:lnTo>
                  <a:lnTo>
                    <a:pt x="3827093" y="814593"/>
                  </a:lnTo>
                  <a:lnTo>
                    <a:pt x="3771312" y="810118"/>
                  </a:lnTo>
                  <a:lnTo>
                    <a:pt x="3715770" y="806306"/>
                  </a:lnTo>
                  <a:lnTo>
                    <a:pt x="3660473" y="803122"/>
                  </a:lnTo>
                  <a:lnTo>
                    <a:pt x="3605423" y="800534"/>
                  </a:lnTo>
                  <a:lnTo>
                    <a:pt x="3496088" y="797011"/>
                  </a:lnTo>
                  <a:lnTo>
                    <a:pt x="3387800" y="795471"/>
                  </a:lnTo>
                  <a:lnTo>
                    <a:pt x="3334061" y="795362"/>
                  </a:lnTo>
                  <a:close/>
                </a:path>
              </a:pathLst>
            </a:custGeom>
            <a:solidFill>
              <a:srgbClr val="15234A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1"/>
          <p:cNvSpPr/>
          <p:nvPr/>
        </p:nvSpPr>
        <p:spPr>
          <a:xfrm>
            <a:off x="8925166" y="771767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92" y="0"/>
                </a:moveTo>
                <a:lnTo>
                  <a:pt x="0" y="0"/>
                </a:lnTo>
                <a:lnTo>
                  <a:pt x="0" y="68985"/>
                </a:lnTo>
                <a:lnTo>
                  <a:pt x="68992" y="68985"/>
                </a:lnTo>
                <a:lnTo>
                  <a:pt x="68992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8925166" y="885861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92" y="0"/>
                </a:moveTo>
                <a:lnTo>
                  <a:pt x="0" y="0"/>
                </a:lnTo>
                <a:lnTo>
                  <a:pt x="0" y="68987"/>
                </a:lnTo>
                <a:lnTo>
                  <a:pt x="68992" y="68987"/>
                </a:lnTo>
                <a:lnTo>
                  <a:pt x="68992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8925166" y="1002615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92" y="0"/>
                </a:moveTo>
                <a:lnTo>
                  <a:pt x="0" y="0"/>
                </a:lnTo>
                <a:lnTo>
                  <a:pt x="0" y="68985"/>
                </a:lnTo>
                <a:lnTo>
                  <a:pt x="68992" y="68985"/>
                </a:lnTo>
                <a:lnTo>
                  <a:pt x="68992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8925166" y="1116712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92" y="0"/>
                </a:moveTo>
                <a:lnTo>
                  <a:pt x="0" y="0"/>
                </a:lnTo>
                <a:lnTo>
                  <a:pt x="0" y="68985"/>
                </a:lnTo>
                <a:lnTo>
                  <a:pt x="68992" y="68985"/>
                </a:lnTo>
                <a:lnTo>
                  <a:pt x="68992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8797823" y="771767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64" y="0"/>
                </a:moveTo>
                <a:lnTo>
                  <a:pt x="0" y="0"/>
                </a:lnTo>
                <a:lnTo>
                  <a:pt x="0" y="68985"/>
                </a:lnTo>
                <a:lnTo>
                  <a:pt x="68964" y="68985"/>
                </a:lnTo>
                <a:lnTo>
                  <a:pt x="68964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8797823" y="885861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64" y="0"/>
                </a:moveTo>
                <a:lnTo>
                  <a:pt x="0" y="0"/>
                </a:lnTo>
                <a:lnTo>
                  <a:pt x="0" y="68987"/>
                </a:lnTo>
                <a:lnTo>
                  <a:pt x="68964" y="68987"/>
                </a:lnTo>
                <a:lnTo>
                  <a:pt x="68964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"/>
          <p:cNvSpPr/>
          <p:nvPr/>
        </p:nvSpPr>
        <p:spPr>
          <a:xfrm>
            <a:off x="8797823" y="1002615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64" y="0"/>
                </a:moveTo>
                <a:lnTo>
                  <a:pt x="0" y="0"/>
                </a:lnTo>
                <a:lnTo>
                  <a:pt x="0" y="68985"/>
                </a:lnTo>
                <a:lnTo>
                  <a:pt x="68964" y="68985"/>
                </a:lnTo>
                <a:lnTo>
                  <a:pt x="68964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8797823" y="1116712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64" y="0"/>
                </a:moveTo>
                <a:lnTo>
                  <a:pt x="0" y="0"/>
                </a:lnTo>
                <a:lnTo>
                  <a:pt x="0" y="68985"/>
                </a:lnTo>
                <a:lnTo>
                  <a:pt x="68964" y="68985"/>
                </a:lnTo>
                <a:lnTo>
                  <a:pt x="68964" y="0"/>
                </a:lnTo>
                <a:close/>
              </a:path>
            </a:pathLst>
          </a:custGeom>
          <a:solidFill>
            <a:srgbClr val="15234A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8925166" y="139790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4" extrusionOk="0">
                <a:moveTo>
                  <a:pt x="68992" y="0"/>
                </a:moveTo>
                <a:lnTo>
                  <a:pt x="0" y="0"/>
                </a:lnTo>
                <a:lnTo>
                  <a:pt x="0" y="68985"/>
                </a:lnTo>
                <a:lnTo>
                  <a:pt x="68992" y="68985"/>
                </a:lnTo>
                <a:lnTo>
                  <a:pt x="68992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1"/>
          <p:cNvSpPr/>
          <p:nvPr/>
        </p:nvSpPr>
        <p:spPr>
          <a:xfrm>
            <a:off x="8925166" y="253884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4" extrusionOk="0">
                <a:moveTo>
                  <a:pt x="68992" y="0"/>
                </a:moveTo>
                <a:lnTo>
                  <a:pt x="0" y="0"/>
                </a:lnTo>
                <a:lnTo>
                  <a:pt x="0" y="68987"/>
                </a:lnTo>
                <a:lnTo>
                  <a:pt x="68992" y="68987"/>
                </a:lnTo>
                <a:lnTo>
                  <a:pt x="68992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8925166" y="370638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92" y="0"/>
                </a:moveTo>
                <a:lnTo>
                  <a:pt x="0" y="0"/>
                </a:lnTo>
                <a:lnTo>
                  <a:pt x="0" y="68985"/>
                </a:lnTo>
                <a:lnTo>
                  <a:pt x="68992" y="68985"/>
                </a:lnTo>
                <a:lnTo>
                  <a:pt x="68992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8925166" y="484734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92" y="0"/>
                </a:moveTo>
                <a:lnTo>
                  <a:pt x="0" y="0"/>
                </a:lnTo>
                <a:lnTo>
                  <a:pt x="0" y="68985"/>
                </a:lnTo>
                <a:lnTo>
                  <a:pt x="68992" y="68985"/>
                </a:lnTo>
                <a:lnTo>
                  <a:pt x="68992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8797823" y="139790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4" extrusionOk="0">
                <a:moveTo>
                  <a:pt x="68964" y="0"/>
                </a:moveTo>
                <a:lnTo>
                  <a:pt x="0" y="0"/>
                </a:lnTo>
                <a:lnTo>
                  <a:pt x="0" y="68985"/>
                </a:lnTo>
                <a:lnTo>
                  <a:pt x="68964" y="68985"/>
                </a:lnTo>
                <a:lnTo>
                  <a:pt x="68964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1"/>
          <p:cNvSpPr/>
          <p:nvPr/>
        </p:nvSpPr>
        <p:spPr>
          <a:xfrm>
            <a:off x="8797823" y="253884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4" extrusionOk="0">
                <a:moveTo>
                  <a:pt x="68964" y="0"/>
                </a:moveTo>
                <a:lnTo>
                  <a:pt x="0" y="0"/>
                </a:lnTo>
                <a:lnTo>
                  <a:pt x="0" y="68987"/>
                </a:lnTo>
                <a:lnTo>
                  <a:pt x="68964" y="68987"/>
                </a:lnTo>
                <a:lnTo>
                  <a:pt x="68964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8797823" y="370638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64" y="0"/>
                </a:moveTo>
                <a:lnTo>
                  <a:pt x="0" y="0"/>
                </a:lnTo>
                <a:lnTo>
                  <a:pt x="0" y="68985"/>
                </a:lnTo>
                <a:lnTo>
                  <a:pt x="68964" y="68985"/>
                </a:lnTo>
                <a:lnTo>
                  <a:pt x="68964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8797823" y="484734"/>
            <a:ext cx="69215" cy="69215"/>
          </a:xfrm>
          <a:custGeom>
            <a:avLst/>
            <a:gdLst/>
            <a:ahLst/>
            <a:cxnLst/>
            <a:rect l="l" t="t" r="r" b="b"/>
            <a:pathLst>
              <a:path w="69215" h="69215" extrusionOk="0">
                <a:moveTo>
                  <a:pt x="68964" y="0"/>
                </a:moveTo>
                <a:lnTo>
                  <a:pt x="0" y="0"/>
                </a:lnTo>
                <a:lnTo>
                  <a:pt x="0" y="68985"/>
                </a:lnTo>
                <a:lnTo>
                  <a:pt x="68964" y="68985"/>
                </a:lnTo>
                <a:lnTo>
                  <a:pt x="68964" y="0"/>
                </a:lnTo>
                <a:close/>
              </a:path>
            </a:pathLst>
          </a:custGeom>
          <a:solidFill>
            <a:srgbClr val="9DC16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6925" y="139800"/>
            <a:ext cx="1327923" cy="11191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D0C97E8-82D9-C253-6C4E-3134C247BF29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1632221" y="1039749"/>
            <a:ext cx="6813744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rPr>
              <a:t>Comment améliorer </a:t>
            </a: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j-lt"/>
              </a:rPr>
              <a:t>l’expérience utilisateur </a:t>
            </a: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rPr>
              <a:t>(sportifs ou spectateurs) au sein des </a:t>
            </a: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accent3"/>
                </a:solidFill>
                <a:effectLst/>
                <a:latin typeface="+mj-lt"/>
              </a:rPr>
              <a:t>infrastructures sportives </a:t>
            </a:r>
            <a:r>
              <a:rPr kumimoji="0" lang="fr-FR" altLang="fr-FR" sz="2000" b="1" i="0" u="none" strike="noStrike" cap="none" normalizeH="0" baseline="0" dirty="0">
                <a:ln>
                  <a:noFill/>
                </a:ln>
                <a:solidFill>
                  <a:schemeClr val="bg2"/>
                </a:solidFill>
                <a:effectLst/>
                <a:latin typeface="+mj-lt"/>
              </a:rPr>
              <a:t>?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2000" b="1" dirty="0">
              <a:solidFill>
                <a:schemeClr val="bg2"/>
              </a:solidFill>
              <a:latin typeface="+mj-lt"/>
            </a:endParaRPr>
          </a:p>
          <a:p>
            <a:r>
              <a:rPr lang="fr-FR" sz="2000" b="1" dirty="0">
                <a:solidFill>
                  <a:schemeClr val="bg2"/>
                </a:solidFill>
                <a:latin typeface="+mj-lt"/>
              </a:rPr>
              <a:t>How can </a:t>
            </a:r>
            <a:r>
              <a:rPr lang="fr-FR" sz="2000" b="1" dirty="0" err="1">
                <a:solidFill>
                  <a:schemeClr val="bg2"/>
                </a:solidFill>
                <a:latin typeface="+mj-lt"/>
              </a:rPr>
              <a:t>we</a:t>
            </a:r>
            <a:r>
              <a:rPr lang="fr-FR" sz="20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fr-FR" sz="2000" b="1" dirty="0" err="1">
                <a:solidFill>
                  <a:schemeClr val="bg2"/>
                </a:solidFill>
                <a:latin typeface="+mj-lt"/>
              </a:rPr>
              <a:t>improve</a:t>
            </a:r>
            <a:r>
              <a:rPr lang="fr-FR" sz="2000" b="1" dirty="0">
                <a:solidFill>
                  <a:schemeClr val="bg2"/>
                </a:solidFill>
                <a:latin typeface="+mj-lt"/>
              </a:rPr>
              <a:t> the </a:t>
            </a:r>
            <a:r>
              <a:rPr lang="fr-FR" sz="2000" b="1" dirty="0">
                <a:solidFill>
                  <a:schemeClr val="accent3"/>
                </a:solidFill>
                <a:latin typeface="+mj-lt"/>
              </a:rPr>
              <a:t>user </a:t>
            </a:r>
            <a:r>
              <a:rPr lang="fr-FR" sz="2000" b="1" dirty="0" err="1">
                <a:solidFill>
                  <a:schemeClr val="accent3"/>
                </a:solidFill>
                <a:latin typeface="+mj-lt"/>
              </a:rPr>
              <a:t>experience</a:t>
            </a:r>
            <a:r>
              <a:rPr lang="fr-FR" sz="2000" b="1" dirty="0">
                <a:solidFill>
                  <a:schemeClr val="accent3"/>
                </a:solidFill>
                <a:latin typeface="+mj-lt"/>
              </a:rPr>
              <a:t> </a:t>
            </a:r>
            <a:r>
              <a:rPr lang="fr-FR" sz="2000" b="1" dirty="0">
                <a:solidFill>
                  <a:schemeClr val="bg2"/>
                </a:solidFill>
                <a:latin typeface="+mj-lt"/>
              </a:rPr>
              <a:t>(for </a:t>
            </a:r>
            <a:r>
              <a:rPr lang="fr-FR" sz="2000" b="1" dirty="0" err="1">
                <a:solidFill>
                  <a:schemeClr val="bg2"/>
                </a:solidFill>
                <a:latin typeface="+mj-lt"/>
              </a:rPr>
              <a:t>athletes</a:t>
            </a:r>
            <a:r>
              <a:rPr lang="fr-FR" sz="2000" b="1" dirty="0">
                <a:solidFill>
                  <a:schemeClr val="bg2"/>
                </a:solidFill>
                <a:latin typeface="+mj-lt"/>
              </a:rPr>
              <a:t> and </a:t>
            </a:r>
            <a:r>
              <a:rPr lang="fr-FR" sz="2000" b="1" dirty="0" err="1">
                <a:solidFill>
                  <a:schemeClr val="bg2"/>
                </a:solidFill>
                <a:latin typeface="+mj-lt"/>
              </a:rPr>
              <a:t>spectators</a:t>
            </a:r>
            <a:r>
              <a:rPr lang="fr-FR" sz="2000" b="1" dirty="0">
                <a:solidFill>
                  <a:schemeClr val="bg2"/>
                </a:solidFill>
                <a:latin typeface="+mj-lt"/>
              </a:rPr>
              <a:t>) </a:t>
            </a:r>
            <a:r>
              <a:rPr lang="fr-FR" sz="2000" b="1" dirty="0" err="1">
                <a:solidFill>
                  <a:schemeClr val="bg2"/>
                </a:solidFill>
                <a:latin typeface="+mj-lt"/>
              </a:rPr>
              <a:t>within</a:t>
            </a:r>
            <a:r>
              <a:rPr lang="fr-FR" sz="2000" b="1" dirty="0">
                <a:solidFill>
                  <a:schemeClr val="bg2"/>
                </a:solidFill>
                <a:latin typeface="+mj-lt"/>
              </a:rPr>
              <a:t> </a:t>
            </a:r>
            <a:r>
              <a:rPr lang="fr-FR" sz="2000" b="1" dirty="0">
                <a:solidFill>
                  <a:schemeClr val="accent3"/>
                </a:solidFill>
                <a:latin typeface="+mj-lt"/>
              </a:rPr>
              <a:t>sports </a:t>
            </a:r>
            <a:r>
              <a:rPr lang="fr-FR" sz="2000" b="1" dirty="0" err="1">
                <a:solidFill>
                  <a:schemeClr val="accent3"/>
                </a:solidFill>
                <a:latin typeface="+mj-lt"/>
              </a:rPr>
              <a:t>facilities</a:t>
            </a:r>
            <a:r>
              <a:rPr lang="fr-FR" sz="2000" b="1" dirty="0">
                <a:solidFill>
                  <a:schemeClr val="bg2"/>
                </a:solidFill>
                <a:latin typeface="+mj-lt"/>
              </a:rPr>
              <a:t>?</a:t>
            </a:r>
          </a:p>
          <a:p>
            <a:br>
              <a:rPr lang="fr-FR" sz="1800" dirty="0"/>
            </a:br>
            <a:endParaRPr lang="fr-FR" sz="1800" dirty="0"/>
          </a:p>
          <a:p>
            <a:br>
              <a:rPr lang="fr-FR" sz="1800" dirty="0"/>
            </a:b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"/>
          <p:cNvSpPr txBox="1">
            <a:spLocks noGrp="1"/>
          </p:cNvSpPr>
          <p:nvPr>
            <p:ph type="title"/>
          </p:nvPr>
        </p:nvSpPr>
        <p:spPr>
          <a:xfrm>
            <a:off x="146050" y="0"/>
            <a:ext cx="4172400" cy="7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Bénéfice de notre solution</a:t>
            </a:r>
            <a:endParaRPr/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Benefits of our solution</a:t>
            </a:r>
            <a:endParaRPr/>
          </a:p>
        </p:txBody>
      </p:sp>
      <p:sp>
        <p:nvSpPr>
          <p:cNvPr id="165" name="Google Shape;165;p10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6" name="Google Shape;166;p10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167" name="Google Shape;167;p1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8" name="Google Shape;168;p10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9" name="Google Shape;169;p10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0" name="Google Shape;170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5" name="Google Shape;175;p11"/>
          <p:cNvGraphicFramePr/>
          <p:nvPr/>
        </p:nvGraphicFramePr>
        <p:xfrm>
          <a:off x="1193429" y="2227969"/>
          <a:ext cx="6321350" cy="1919700"/>
        </p:xfrm>
        <a:graphic>
          <a:graphicData uri="http://schemas.openxmlformats.org/drawingml/2006/table">
            <a:tbl>
              <a:tblPr firstRow="1" bandRow="1">
                <a:noFill/>
                <a:tableStyleId>{874CFD04-BE86-4657-B153-2DD76F655727}</a:tableStyleId>
              </a:tblPr>
              <a:tblGrid>
                <a:gridCol w="1354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48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4635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Nom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625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Nom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625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Nom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625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Nom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62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Prénom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Prénom 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Prénom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Prénom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Âge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Âge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Âge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Âge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École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École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École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École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545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Mail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Mail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Mail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Mail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550">
                <a:tc>
                  <a:txBody>
                    <a:bodyPr/>
                    <a:lstStyle/>
                    <a:p>
                      <a:pPr marL="31750" marR="0" lvl="0" indent="0" algn="l" rtl="0">
                        <a:lnSpc>
                          <a:spcPct val="11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Télephone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1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Télephone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1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Télephone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tc>
                  <a:txBody>
                    <a:bodyPr/>
                    <a:lstStyle/>
                    <a:p>
                      <a:pPr marL="449580" marR="0" lvl="0" indent="0" algn="l" rtl="0">
                        <a:lnSpc>
                          <a:spcPct val="1137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>
                          <a:solidFill>
                            <a:srgbClr val="1B2052"/>
                          </a:solidFill>
                          <a:latin typeface="Verdana"/>
                          <a:ea typeface="Verdana"/>
                          <a:cs typeface="Verdana"/>
                          <a:sym typeface="Verdana"/>
                        </a:rPr>
                        <a:t>Télephone</a:t>
                      </a:r>
                      <a:endParaRPr sz="1200" u="none" strike="noStrike" cap="none">
                        <a:latin typeface="Verdana"/>
                        <a:ea typeface="Verdana"/>
                        <a:cs typeface="Verdana"/>
                        <a:sym typeface="Verdana"/>
                      </a:endParaRPr>
                    </a:p>
                  </a:txBody>
                  <a:tcPr marL="0" marR="0" marT="5970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76" name="Google Shape;176;p11"/>
          <p:cNvSpPr/>
          <p:nvPr/>
        </p:nvSpPr>
        <p:spPr>
          <a:xfrm>
            <a:off x="1225179" y="930297"/>
            <a:ext cx="1224280" cy="1210310"/>
          </a:xfrm>
          <a:custGeom>
            <a:avLst/>
            <a:gdLst/>
            <a:ahLst/>
            <a:cxnLst/>
            <a:rect l="l" t="t" r="r" b="b"/>
            <a:pathLst>
              <a:path w="1224280" h="1210310" extrusionOk="0">
                <a:moveTo>
                  <a:pt x="0" y="1210033"/>
                </a:moveTo>
                <a:lnTo>
                  <a:pt x="1223783" y="1210033"/>
                </a:lnTo>
                <a:lnTo>
                  <a:pt x="1223783" y="0"/>
                </a:lnTo>
                <a:lnTo>
                  <a:pt x="0" y="0"/>
                </a:lnTo>
                <a:lnTo>
                  <a:pt x="0" y="1210033"/>
                </a:lnTo>
                <a:close/>
              </a:path>
            </a:pathLst>
          </a:custGeom>
          <a:noFill/>
          <a:ln w="11600" cap="flat" cmpd="sng">
            <a:solidFill>
              <a:srgbClr val="1C3F7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11"/>
          <p:cNvSpPr/>
          <p:nvPr/>
        </p:nvSpPr>
        <p:spPr>
          <a:xfrm>
            <a:off x="2898584" y="930297"/>
            <a:ext cx="1224280" cy="1210310"/>
          </a:xfrm>
          <a:custGeom>
            <a:avLst/>
            <a:gdLst/>
            <a:ahLst/>
            <a:cxnLst/>
            <a:rect l="l" t="t" r="r" b="b"/>
            <a:pathLst>
              <a:path w="1224279" h="1210310" extrusionOk="0">
                <a:moveTo>
                  <a:pt x="0" y="1210033"/>
                </a:moveTo>
                <a:lnTo>
                  <a:pt x="1223783" y="1210033"/>
                </a:lnTo>
                <a:lnTo>
                  <a:pt x="1223783" y="0"/>
                </a:lnTo>
                <a:lnTo>
                  <a:pt x="0" y="0"/>
                </a:lnTo>
                <a:lnTo>
                  <a:pt x="0" y="1210033"/>
                </a:lnTo>
                <a:close/>
              </a:path>
            </a:pathLst>
          </a:custGeom>
          <a:noFill/>
          <a:ln w="11600" cap="flat" cmpd="sng">
            <a:solidFill>
              <a:srgbClr val="1C3F7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1"/>
          <p:cNvSpPr/>
          <p:nvPr/>
        </p:nvSpPr>
        <p:spPr>
          <a:xfrm>
            <a:off x="4572000" y="930297"/>
            <a:ext cx="1224280" cy="1210310"/>
          </a:xfrm>
          <a:custGeom>
            <a:avLst/>
            <a:gdLst/>
            <a:ahLst/>
            <a:cxnLst/>
            <a:rect l="l" t="t" r="r" b="b"/>
            <a:pathLst>
              <a:path w="1224279" h="1210310" extrusionOk="0">
                <a:moveTo>
                  <a:pt x="0" y="1210033"/>
                </a:moveTo>
                <a:lnTo>
                  <a:pt x="1223783" y="1210033"/>
                </a:lnTo>
                <a:lnTo>
                  <a:pt x="1223783" y="0"/>
                </a:lnTo>
                <a:lnTo>
                  <a:pt x="0" y="0"/>
                </a:lnTo>
                <a:lnTo>
                  <a:pt x="0" y="1210033"/>
                </a:lnTo>
                <a:close/>
              </a:path>
            </a:pathLst>
          </a:custGeom>
          <a:noFill/>
          <a:ln w="11600" cap="flat" cmpd="sng">
            <a:solidFill>
              <a:srgbClr val="1C3F7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11"/>
          <p:cNvSpPr/>
          <p:nvPr/>
        </p:nvSpPr>
        <p:spPr>
          <a:xfrm>
            <a:off x="6245415" y="930297"/>
            <a:ext cx="1224280" cy="1210310"/>
          </a:xfrm>
          <a:custGeom>
            <a:avLst/>
            <a:gdLst/>
            <a:ahLst/>
            <a:cxnLst/>
            <a:rect l="l" t="t" r="r" b="b"/>
            <a:pathLst>
              <a:path w="1224279" h="1210310" extrusionOk="0">
                <a:moveTo>
                  <a:pt x="0" y="1210033"/>
                </a:moveTo>
                <a:lnTo>
                  <a:pt x="1223783" y="1210033"/>
                </a:lnTo>
                <a:lnTo>
                  <a:pt x="1223783" y="0"/>
                </a:lnTo>
                <a:lnTo>
                  <a:pt x="0" y="0"/>
                </a:lnTo>
                <a:lnTo>
                  <a:pt x="0" y="1210033"/>
                </a:lnTo>
                <a:close/>
              </a:path>
            </a:pathLst>
          </a:custGeom>
          <a:noFill/>
          <a:ln w="11600" cap="flat" cmpd="sng">
            <a:solidFill>
              <a:srgbClr val="1C3F7B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0" name="Google Shape;180;p11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181" name="Google Shape;181;p1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2" name="Google Shape;182;p11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3" name="Google Shape;183;p11"/>
          <p:cNvSpPr txBox="1">
            <a:spLocks noGrp="1"/>
          </p:cNvSpPr>
          <p:nvPr>
            <p:ph type="title"/>
          </p:nvPr>
        </p:nvSpPr>
        <p:spPr>
          <a:xfrm>
            <a:off x="146050" y="0"/>
            <a:ext cx="4208100" cy="7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Présentation de notre équipe</a:t>
            </a:r>
            <a:endParaRPr/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Presentation of the team </a:t>
            </a: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CBAF7C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5" name="Google Shape;185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"/>
          <p:cNvSpPr txBox="1">
            <a:spLocks noGrp="1"/>
          </p:cNvSpPr>
          <p:nvPr>
            <p:ph type="title"/>
          </p:nvPr>
        </p:nvSpPr>
        <p:spPr>
          <a:xfrm>
            <a:off x="150651" y="0"/>
            <a:ext cx="4416300" cy="7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Description de notre solution / Description of our solution </a:t>
            </a:r>
            <a:endParaRPr/>
          </a:p>
        </p:txBody>
      </p:sp>
      <p:grpSp>
        <p:nvGrpSpPr>
          <p:cNvPr id="72" name="Google Shape;72;p2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73" name="Google Shape;73;p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4" name="Google Shape;74;p2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" name="Google Shape;75;p2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7" name="Google Shape;77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3"/>
          <p:cNvSpPr txBox="1">
            <a:spLocks noGrp="1"/>
          </p:cNvSpPr>
          <p:nvPr>
            <p:ph type="title"/>
          </p:nvPr>
        </p:nvSpPr>
        <p:spPr>
          <a:xfrm>
            <a:off x="150650" y="0"/>
            <a:ext cx="41919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Description de notre solution</a:t>
            </a:r>
            <a:endParaRPr/>
          </a:p>
        </p:txBody>
      </p:sp>
      <p:grpSp>
        <p:nvGrpSpPr>
          <p:cNvPr id="83" name="Google Shape;83;p3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84" name="Google Shape;84;p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5" name="Google Shape;85;p3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6" name="Google Shape;86;p3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3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3"/>
          <p:cNvSpPr txBox="1">
            <a:spLocks noGrp="1"/>
          </p:cNvSpPr>
          <p:nvPr>
            <p:ph type="title"/>
          </p:nvPr>
        </p:nvSpPr>
        <p:spPr>
          <a:xfrm>
            <a:off x="150651" y="0"/>
            <a:ext cx="4416300" cy="7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Description de notre solution / Description of our solution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4"/>
          <p:cNvSpPr txBox="1">
            <a:spLocks noGrp="1"/>
          </p:cNvSpPr>
          <p:nvPr>
            <p:ph type="title"/>
          </p:nvPr>
        </p:nvSpPr>
        <p:spPr>
          <a:xfrm>
            <a:off x="150651" y="0"/>
            <a:ext cx="48135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Description de notre solution</a:t>
            </a:r>
            <a:endParaRPr/>
          </a:p>
        </p:txBody>
      </p:sp>
      <p:grpSp>
        <p:nvGrpSpPr>
          <p:cNvPr id="95" name="Google Shape;95;p4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96" name="Google Shape;96;p4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4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8" name="Google Shape;98;p4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4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0" name="Google Shape;100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4"/>
          <p:cNvSpPr txBox="1">
            <a:spLocks noGrp="1"/>
          </p:cNvSpPr>
          <p:nvPr>
            <p:ph type="title"/>
          </p:nvPr>
        </p:nvSpPr>
        <p:spPr>
          <a:xfrm>
            <a:off x="150651" y="0"/>
            <a:ext cx="4416300" cy="7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Description de notre solution / Description of our solution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"/>
          <p:cNvSpPr txBox="1">
            <a:spLocks noGrp="1"/>
          </p:cNvSpPr>
          <p:nvPr>
            <p:ph type="title"/>
          </p:nvPr>
        </p:nvSpPr>
        <p:spPr>
          <a:xfrm>
            <a:off x="151124" y="2275"/>
            <a:ext cx="5031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Caractère innovant de notre solution</a:t>
            </a: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The innovative nature of our solution </a:t>
            </a:r>
            <a:endParaRPr sz="2000"/>
          </a:p>
        </p:txBody>
      </p:sp>
      <p:sp>
        <p:nvSpPr>
          <p:cNvPr id="107" name="Google Shape;107;p5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8" name="Google Shape;108;p5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109" name="Google Shape;109;p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0" name="Google Shape;110;p5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11" name="Google Shape;111;p5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 txBox="1">
            <a:spLocks noGrp="1"/>
          </p:cNvSpPr>
          <p:nvPr>
            <p:ph type="title"/>
          </p:nvPr>
        </p:nvSpPr>
        <p:spPr>
          <a:xfrm>
            <a:off x="151124" y="2275"/>
            <a:ext cx="4706700" cy="3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Caractère innovant de notre solution</a:t>
            </a:r>
            <a:endParaRPr sz="2000"/>
          </a:p>
        </p:txBody>
      </p:sp>
      <p:sp>
        <p:nvSpPr>
          <p:cNvPr id="118" name="Google Shape;118;p6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9" name="Google Shape;119;p6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120" name="Google Shape;120;p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1" name="Google Shape;121;p6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2" name="Google Shape;122;p6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6"/>
          <p:cNvSpPr txBox="1">
            <a:spLocks noGrp="1"/>
          </p:cNvSpPr>
          <p:nvPr>
            <p:ph type="title"/>
          </p:nvPr>
        </p:nvSpPr>
        <p:spPr>
          <a:xfrm>
            <a:off x="151124" y="2275"/>
            <a:ext cx="5031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Caractère innovant de notre solution</a:t>
            </a: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The innovative nature of our solution 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"/>
          <p:cNvSpPr txBox="1">
            <a:spLocks noGrp="1"/>
          </p:cNvSpPr>
          <p:nvPr>
            <p:ph type="title"/>
          </p:nvPr>
        </p:nvSpPr>
        <p:spPr>
          <a:xfrm>
            <a:off x="151125" y="2275"/>
            <a:ext cx="4635600" cy="32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Caractère innovant de notre solution</a:t>
            </a:r>
            <a:endParaRPr sz="2000"/>
          </a:p>
        </p:txBody>
      </p:sp>
      <p:sp>
        <p:nvSpPr>
          <p:cNvPr id="130" name="Google Shape;130;p7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1" name="Google Shape;131;p7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132" name="Google Shape;132;p7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3" name="Google Shape;133;p7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4" name="Google Shape;134;p7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5" name="Google Shape;135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7"/>
          <p:cNvSpPr txBox="1">
            <a:spLocks noGrp="1"/>
          </p:cNvSpPr>
          <p:nvPr>
            <p:ph type="title"/>
          </p:nvPr>
        </p:nvSpPr>
        <p:spPr>
          <a:xfrm>
            <a:off x="151124" y="2275"/>
            <a:ext cx="5031000" cy="6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Caractère innovant de notre solution</a:t>
            </a:r>
            <a:endParaRPr sz="200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000"/>
              <a:t>The innovative nature of our solution </a:t>
            </a:r>
            <a:endParaRPr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"/>
          <p:cNvSpPr txBox="1">
            <a:spLocks noGrp="1"/>
          </p:cNvSpPr>
          <p:nvPr>
            <p:ph type="title"/>
          </p:nvPr>
        </p:nvSpPr>
        <p:spPr>
          <a:xfrm>
            <a:off x="146050" y="0"/>
            <a:ext cx="4366200" cy="7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Faisabilité de notre solution</a:t>
            </a:r>
            <a:endParaRPr/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Feasibility of our solution</a:t>
            </a:r>
            <a:endParaRPr/>
          </a:p>
        </p:txBody>
      </p:sp>
      <p:sp>
        <p:nvSpPr>
          <p:cNvPr id="142" name="Google Shape;142;p8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43" name="Google Shape;143;p8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144" name="Google Shape;144;p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5" name="Google Shape;145;p8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6" name="Google Shape;146;p8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9"/>
          <p:cNvSpPr txBox="1">
            <a:spLocks noGrp="1"/>
          </p:cNvSpPr>
          <p:nvPr>
            <p:ph type="title"/>
          </p:nvPr>
        </p:nvSpPr>
        <p:spPr>
          <a:xfrm>
            <a:off x="146050" y="0"/>
            <a:ext cx="42915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Faisabilité de notre solution</a:t>
            </a:r>
            <a:endParaRPr/>
          </a:p>
        </p:txBody>
      </p:sp>
      <p:sp>
        <p:nvSpPr>
          <p:cNvPr id="153" name="Google Shape;153;p9"/>
          <p:cNvSpPr/>
          <p:nvPr/>
        </p:nvSpPr>
        <p:spPr>
          <a:xfrm>
            <a:off x="0" y="4463706"/>
            <a:ext cx="4139565" cy="681355"/>
          </a:xfrm>
          <a:custGeom>
            <a:avLst/>
            <a:gdLst/>
            <a:ahLst/>
            <a:cxnLst/>
            <a:rect l="l" t="t" r="r" b="b"/>
            <a:pathLst>
              <a:path w="4139565" h="681354" extrusionOk="0">
                <a:moveTo>
                  <a:pt x="1157480" y="126"/>
                </a:moveTo>
                <a:lnTo>
                  <a:pt x="1092743" y="226"/>
                </a:lnTo>
                <a:lnTo>
                  <a:pt x="1026688" y="1759"/>
                </a:lnTo>
                <a:lnTo>
                  <a:pt x="959211" y="4772"/>
                </a:lnTo>
                <a:lnTo>
                  <a:pt x="890205" y="9310"/>
                </a:lnTo>
                <a:lnTo>
                  <a:pt x="819565" y="15421"/>
                </a:lnTo>
                <a:lnTo>
                  <a:pt x="747184" y="23152"/>
                </a:lnTo>
                <a:lnTo>
                  <a:pt x="672957" y="32548"/>
                </a:lnTo>
                <a:lnTo>
                  <a:pt x="635119" y="37885"/>
                </a:lnTo>
                <a:lnTo>
                  <a:pt x="596779" y="43656"/>
                </a:lnTo>
                <a:lnTo>
                  <a:pt x="557925" y="49867"/>
                </a:lnTo>
                <a:lnTo>
                  <a:pt x="518543" y="56523"/>
                </a:lnTo>
                <a:lnTo>
                  <a:pt x="478621" y="63631"/>
                </a:lnTo>
                <a:lnTo>
                  <a:pt x="438144" y="71196"/>
                </a:lnTo>
                <a:lnTo>
                  <a:pt x="397101" y="79224"/>
                </a:lnTo>
                <a:lnTo>
                  <a:pt x="355476" y="87721"/>
                </a:lnTo>
                <a:lnTo>
                  <a:pt x="313258" y="96692"/>
                </a:lnTo>
                <a:lnTo>
                  <a:pt x="270434" y="106144"/>
                </a:lnTo>
                <a:lnTo>
                  <a:pt x="226989" y="116083"/>
                </a:lnTo>
                <a:lnTo>
                  <a:pt x="182910" y="126513"/>
                </a:lnTo>
                <a:lnTo>
                  <a:pt x="138186" y="137441"/>
                </a:lnTo>
                <a:lnTo>
                  <a:pt x="92801" y="148874"/>
                </a:lnTo>
                <a:lnTo>
                  <a:pt x="46743" y="160815"/>
                </a:lnTo>
                <a:lnTo>
                  <a:pt x="0" y="173272"/>
                </a:lnTo>
                <a:lnTo>
                  <a:pt x="0" y="681317"/>
                </a:lnTo>
                <a:lnTo>
                  <a:pt x="4139444" y="681317"/>
                </a:lnTo>
                <a:lnTo>
                  <a:pt x="4087573" y="672814"/>
                </a:lnTo>
                <a:lnTo>
                  <a:pt x="4034722" y="663875"/>
                </a:lnTo>
                <a:lnTo>
                  <a:pt x="3982665" y="654799"/>
                </a:lnTo>
                <a:lnTo>
                  <a:pt x="3931389" y="645593"/>
                </a:lnTo>
                <a:lnTo>
                  <a:pt x="3880881" y="636261"/>
                </a:lnTo>
                <a:lnTo>
                  <a:pt x="3782116" y="617246"/>
                </a:lnTo>
                <a:lnTo>
                  <a:pt x="3686264" y="597801"/>
                </a:lnTo>
                <a:lnTo>
                  <a:pt x="3593219" y="577971"/>
                </a:lnTo>
                <a:lnTo>
                  <a:pt x="3502875" y="557805"/>
                </a:lnTo>
                <a:lnTo>
                  <a:pt x="3415127" y="537347"/>
                </a:lnTo>
                <a:lnTo>
                  <a:pt x="3329868" y="516646"/>
                </a:lnTo>
                <a:lnTo>
                  <a:pt x="3246994" y="495746"/>
                </a:lnTo>
                <a:lnTo>
                  <a:pt x="3166398" y="474696"/>
                </a:lnTo>
                <a:lnTo>
                  <a:pt x="3087975" y="453542"/>
                </a:lnTo>
                <a:lnTo>
                  <a:pt x="3011619" y="432329"/>
                </a:lnTo>
                <a:lnTo>
                  <a:pt x="2900728" y="400504"/>
                </a:lnTo>
                <a:lnTo>
                  <a:pt x="2793893" y="368811"/>
                </a:lnTo>
                <a:lnTo>
                  <a:pt x="2623877" y="316710"/>
                </a:lnTo>
                <a:lnTo>
                  <a:pt x="2277864" y="208501"/>
                </a:lnTo>
                <a:lnTo>
                  <a:pt x="2158951" y="172503"/>
                </a:lnTo>
                <a:lnTo>
                  <a:pt x="2071351" y="147045"/>
                </a:lnTo>
                <a:lnTo>
                  <a:pt x="2013507" y="130893"/>
                </a:lnTo>
                <a:lnTo>
                  <a:pt x="1955986" y="115452"/>
                </a:lnTo>
                <a:lnTo>
                  <a:pt x="1898681" y="100769"/>
                </a:lnTo>
                <a:lnTo>
                  <a:pt x="1841486" y="86889"/>
                </a:lnTo>
                <a:lnTo>
                  <a:pt x="1784296" y="73860"/>
                </a:lnTo>
                <a:lnTo>
                  <a:pt x="1727005" y="61728"/>
                </a:lnTo>
                <a:lnTo>
                  <a:pt x="1669507" y="50540"/>
                </a:lnTo>
                <a:lnTo>
                  <a:pt x="1611696" y="40342"/>
                </a:lnTo>
                <a:lnTo>
                  <a:pt x="1553467" y="31181"/>
                </a:lnTo>
                <a:lnTo>
                  <a:pt x="1494714" y="23104"/>
                </a:lnTo>
                <a:lnTo>
                  <a:pt x="1435332" y="16156"/>
                </a:lnTo>
                <a:lnTo>
                  <a:pt x="1375213" y="10385"/>
                </a:lnTo>
                <a:lnTo>
                  <a:pt x="1314254" y="5838"/>
                </a:lnTo>
                <a:lnTo>
                  <a:pt x="1252347" y="2560"/>
                </a:lnTo>
                <a:lnTo>
                  <a:pt x="1189387" y="598"/>
                </a:lnTo>
                <a:lnTo>
                  <a:pt x="1157480" y="126"/>
                </a:lnTo>
                <a:close/>
              </a:path>
            </a:pathLst>
          </a:custGeom>
          <a:solidFill>
            <a:srgbClr val="1B205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" name="Google Shape;154;p9"/>
          <p:cNvGrpSpPr/>
          <p:nvPr/>
        </p:nvGrpSpPr>
        <p:grpSpPr>
          <a:xfrm>
            <a:off x="4437461" y="0"/>
            <a:ext cx="4706641" cy="501874"/>
            <a:chOff x="4437461" y="0"/>
            <a:chExt cx="4706641" cy="501874"/>
          </a:xfrm>
        </p:grpSpPr>
        <p:pic>
          <p:nvPicPr>
            <p:cNvPr id="155" name="Google Shape;155;p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37461" y="0"/>
              <a:ext cx="4706538" cy="50187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6" name="Google Shape;156;p9"/>
            <p:cNvSpPr/>
            <p:nvPr/>
          </p:nvSpPr>
          <p:spPr>
            <a:xfrm>
              <a:off x="4437482" y="3"/>
              <a:ext cx="4706620" cy="307975"/>
            </a:xfrm>
            <a:custGeom>
              <a:avLst/>
              <a:gdLst/>
              <a:ahLst/>
              <a:cxnLst/>
              <a:rect l="l" t="t" r="r" b="b"/>
              <a:pathLst>
                <a:path w="4706620" h="307975" extrusionOk="0">
                  <a:moveTo>
                    <a:pt x="4706517" y="198108"/>
                  </a:moveTo>
                  <a:lnTo>
                    <a:pt x="3230115" y="198108"/>
                  </a:lnTo>
                  <a:lnTo>
                    <a:pt x="3368368" y="199125"/>
                  </a:lnTo>
                  <a:lnTo>
                    <a:pt x="3502954" y="202514"/>
                  </a:lnTo>
                  <a:lnTo>
                    <a:pt x="3590579" y="206323"/>
                  </a:lnTo>
                  <a:lnTo>
                    <a:pt x="3766720" y="217312"/>
                  </a:lnTo>
                  <a:lnTo>
                    <a:pt x="4082565" y="241805"/>
                  </a:lnTo>
                  <a:lnTo>
                    <a:pt x="4376302" y="269946"/>
                  </a:lnTo>
                  <a:lnTo>
                    <a:pt x="4706517" y="307731"/>
                  </a:lnTo>
                  <a:lnTo>
                    <a:pt x="4706517" y="198108"/>
                  </a:lnTo>
                  <a:close/>
                </a:path>
                <a:path w="4706620" h="307975" extrusionOk="0">
                  <a:moveTo>
                    <a:pt x="4706517" y="0"/>
                  </a:moveTo>
                  <a:lnTo>
                    <a:pt x="0" y="0"/>
                  </a:lnTo>
                  <a:lnTo>
                    <a:pt x="44171" y="12628"/>
                  </a:lnTo>
                  <a:lnTo>
                    <a:pt x="89327" y="24813"/>
                  </a:lnTo>
                  <a:lnTo>
                    <a:pt x="135420" y="36558"/>
                  </a:lnTo>
                  <a:lnTo>
                    <a:pt x="182414" y="47872"/>
                  </a:lnTo>
                  <a:lnTo>
                    <a:pt x="230274" y="58760"/>
                  </a:lnTo>
                  <a:lnTo>
                    <a:pt x="278964" y="69231"/>
                  </a:lnTo>
                  <a:lnTo>
                    <a:pt x="328450" y="79291"/>
                  </a:lnTo>
                  <a:lnTo>
                    <a:pt x="378696" y="88948"/>
                  </a:lnTo>
                  <a:lnTo>
                    <a:pt x="481325" y="107081"/>
                  </a:lnTo>
                  <a:lnTo>
                    <a:pt x="586569" y="123688"/>
                  </a:lnTo>
                  <a:lnTo>
                    <a:pt x="694146" y="138827"/>
                  </a:lnTo>
                  <a:lnTo>
                    <a:pt x="803771" y="152556"/>
                  </a:lnTo>
                  <a:lnTo>
                    <a:pt x="971435" y="170633"/>
                  </a:lnTo>
                  <a:lnTo>
                    <a:pt x="1124364" y="184417"/>
                  </a:lnTo>
                  <a:lnTo>
                    <a:pt x="1311798" y="198215"/>
                  </a:lnTo>
                  <a:lnTo>
                    <a:pt x="1446056" y="206057"/>
                  </a:lnTo>
                  <a:lnTo>
                    <a:pt x="1617078" y="213110"/>
                  </a:lnTo>
                  <a:lnTo>
                    <a:pt x="1785857" y="217197"/>
                  </a:lnTo>
                  <a:lnTo>
                    <a:pt x="2007191" y="218846"/>
                  </a:lnTo>
                  <a:lnTo>
                    <a:pt x="3135972" y="198516"/>
                  </a:lnTo>
                  <a:lnTo>
                    <a:pt x="4706517" y="198108"/>
                  </a:lnTo>
                  <a:lnTo>
                    <a:pt x="4706517" y="0"/>
                  </a:lnTo>
                  <a:close/>
                </a:path>
              </a:pathLst>
            </a:custGeom>
            <a:solidFill>
              <a:srgbClr val="1C3F7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57" name="Google Shape;157;p9"/>
          <p:cNvSpPr/>
          <p:nvPr/>
        </p:nvSpPr>
        <p:spPr>
          <a:xfrm>
            <a:off x="170384" y="694725"/>
            <a:ext cx="14604" cy="3351529"/>
          </a:xfrm>
          <a:custGeom>
            <a:avLst/>
            <a:gdLst/>
            <a:ahLst/>
            <a:cxnLst/>
            <a:rect l="l" t="t" r="r" b="b"/>
            <a:pathLst>
              <a:path w="14605" h="3351529" extrusionOk="0">
                <a:moveTo>
                  <a:pt x="14198" y="0"/>
                </a:moveTo>
                <a:lnTo>
                  <a:pt x="0" y="0"/>
                </a:lnTo>
                <a:lnTo>
                  <a:pt x="0" y="3350907"/>
                </a:lnTo>
                <a:lnTo>
                  <a:pt x="14198" y="3350907"/>
                </a:lnTo>
                <a:lnTo>
                  <a:pt x="14198" y="0"/>
                </a:lnTo>
                <a:close/>
              </a:path>
            </a:pathLst>
          </a:custGeom>
          <a:solidFill>
            <a:srgbClr val="1C3F7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8" name="Google Shape;158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31500" y="4229450"/>
            <a:ext cx="957676" cy="807099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9"/>
          <p:cNvSpPr txBox="1">
            <a:spLocks noGrp="1"/>
          </p:cNvSpPr>
          <p:nvPr>
            <p:ph type="title"/>
          </p:nvPr>
        </p:nvSpPr>
        <p:spPr>
          <a:xfrm>
            <a:off x="146050" y="0"/>
            <a:ext cx="4366200" cy="7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Faisabilité de notre solution</a:t>
            </a:r>
            <a:endParaRPr/>
          </a:p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Feasibility of our solution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189</Words>
  <Application>Microsoft Macintosh PowerPoint</Application>
  <PresentationFormat>Personnalisé</PresentationFormat>
  <Paragraphs>55</Paragraphs>
  <Slides>11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Verdana</vt:lpstr>
      <vt:lpstr>Office Theme</vt:lpstr>
      <vt:lpstr>Présentation PowerPoint</vt:lpstr>
      <vt:lpstr>Description de notre solution / Description of our solution </vt:lpstr>
      <vt:lpstr>Description de notre solution</vt:lpstr>
      <vt:lpstr>Description de notre solution</vt:lpstr>
      <vt:lpstr>Caractère innovant de notre solution The innovative nature of our solution </vt:lpstr>
      <vt:lpstr>Caractère innovant de notre solution</vt:lpstr>
      <vt:lpstr>Caractère innovant de notre solution</vt:lpstr>
      <vt:lpstr>Faisabilité de notre solution Feasibility of our solution</vt:lpstr>
      <vt:lpstr>Faisabilité de notre solution</vt:lpstr>
      <vt:lpstr>Bénéfice de notre solution Benefits of our solution</vt:lpstr>
      <vt:lpstr>Présentation de notre équipe Presentation of the team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RABREAU Camille</cp:lastModifiedBy>
  <cp:revision>2</cp:revision>
  <dcterms:created xsi:type="dcterms:W3CDTF">2022-10-26T17:23:17Z</dcterms:created>
  <dcterms:modified xsi:type="dcterms:W3CDTF">2025-11-11T09:29:13Z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2022-10-26T00:00:00Z</vt:filetime>
  </property>
  <property fmtid="{D5CDD505-2E9C-101B-9397-08002B2CF9AE}" pid="3" name="Creator">
    <vt:lpwstr>Serif Affinity Publisher 1.10.5</vt:lpwstr>
  </property>
  <property fmtid="{D5CDD505-2E9C-101B-9397-08002B2CF9AE}" pid="4" name="LastSaved">
    <vt:filetime>2022-10-26T00:00:00Z</vt:filetime>
  </property>
</Properties>
</file>